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D40999-C157-4ED9-A7DE-24C5D95A883D}" v="12" dt="2022-10-06T16:54:42.039"/>
    <p1510:client id="{2A1AF025-8315-4096-8086-E5BF33BE7CE8}" v="12" dt="2022-10-06T15:33:11.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eman, Rebecca (CFPB)" userId="dec9c51d-1eae-438b-bff8-40b6e7b459b2" providerId="ADAL" clId="{519AC2A1-CDF9-4FAD-BDFD-8680A27A9ACB}"/>
    <pc:docChg chg="undo custSel modSld">
      <pc:chgData name="Coleman, Rebecca (CFPB)" userId="dec9c51d-1eae-438b-bff8-40b6e7b459b2" providerId="ADAL" clId="{519AC2A1-CDF9-4FAD-BDFD-8680A27A9ACB}" dt="2022-10-06T16:05:50.833" v="611" actId="14"/>
      <pc:docMkLst>
        <pc:docMk/>
      </pc:docMkLst>
      <pc:sldChg chg="modSp mod">
        <pc:chgData name="Coleman, Rebecca (CFPB)" userId="dec9c51d-1eae-438b-bff8-40b6e7b459b2" providerId="ADAL" clId="{519AC2A1-CDF9-4FAD-BDFD-8680A27A9ACB}" dt="2022-10-06T15:45:55.910" v="210" actId="20577"/>
        <pc:sldMkLst>
          <pc:docMk/>
          <pc:sldMk cId="3186908462" sldId="257"/>
        </pc:sldMkLst>
        <pc:spChg chg="mod">
          <ac:chgData name="Coleman, Rebecca (CFPB)" userId="dec9c51d-1eae-438b-bff8-40b6e7b459b2" providerId="ADAL" clId="{519AC2A1-CDF9-4FAD-BDFD-8680A27A9ACB}" dt="2022-10-06T15:45:55.910" v="210" actId="20577"/>
          <ac:spMkLst>
            <pc:docMk/>
            <pc:sldMk cId="3186908462" sldId="257"/>
            <ac:spMk id="6" creationId="{0BAD4325-7AE6-4FFB-B85A-4E533C6CEFD6}"/>
          </ac:spMkLst>
        </pc:spChg>
      </pc:sldChg>
      <pc:sldChg chg="modSp mod">
        <pc:chgData name="Coleman, Rebecca (CFPB)" userId="dec9c51d-1eae-438b-bff8-40b6e7b459b2" providerId="ADAL" clId="{519AC2A1-CDF9-4FAD-BDFD-8680A27A9ACB}" dt="2022-10-06T15:49:51.142" v="321" actId="20577"/>
        <pc:sldMkLst>
          <pc:docMk/>
          <pc:sldMk cId="1510488014" sldId="261"/>
        </pc:sldMkLst>
        <pc:spChg chg="mod">
          <ac:chgData name="Coleman, Rebecca (CFPB)" userId="dec9c51d-1eae-438b-bff8-40b6e7b459b2" providerId="ADAL" clId="{519AC2A1-CDF9-4FAD-BDFD-8680A27A9ACB}" dt="2022-10-06T15:49:51.142" v="321" actId="20577"/>
          <ac:spMkLst>
            <pc:docMk/>
            <pc:sldMk cId="1510488014" sldId="261"/>
            <ac:spMk id="3" creationId="{4B318F91-DB29-42A9-80E3-21CE2E8EDBFA}"/>
          </ac:spMkLst>
        </pc:spChg>
      </pc:sldChg>
      <pc:sldChg chg="modSp mod">
        <pc:chgData name="Coleman, Rebecca (CFPB)" userId="dec9c51d-1eae-438b-bff8-40b6e7b459b2" providerId="ADAL" clId="{519AC2A1-CDF9-4FAD-BDFD-8680A27A9ACB}" dt="2022-10-06T15:50:00.968" v="323" actId="20577"/>
        <pc:sldMkLst>
          <pc:docMk/>
          <pc:sldMk cId="3270987323" sldId="262"/>
        </pc:sldMkLst>
        <pc:spChg chg="mod">
          <ac:chgData name="Coleman, Rebecca (CFPB)" userId="dec9c51d-1eae-438b-bff8-40b6e7b459b2" providerId="ADAL" clId="{519AC2A1-CDF9-4FAD-BDFD-8680A27A9ACB}" dt="2022-10-06T15:50:00.968" v="323" actId="20577"/>
          <ac:spMkLst>
            <pc:docMk/>
            <pc:sldMk cId="3270987323" sldId="262"/>
            <ac:spMk id="3" creationId="{4B318F91-DB29-42A9-80E3-21CE2E8EDBFA}"/>
          </ac:spMkLst>
        </pc:spChg>
      </pc:sldChg>
      <pc:sldChg chg="modSp mod">
        <pc:chgData name="Coleman, Rebecca (CFPB)" userId="dec9c51d-1eae-438b-bff8-40b6e7b459b2" providerId="ADAL" clId="{519AC2A1-CDF9-4FAD-BDFD-8680A27A9ACB}" dt="2022-10-06T16:05:50.833" v="611" actId="14"/>
        <pc:sldMkLst>
          <pc:docMk/>
          <pc:sldMk cId="578859104" sldId="265"/>
        </pc:sldMkLst>
        <pc:spChg chg="mod">
          <ac:chgData name="Coleman, Rebecca (CFPB)" userId="dec9c51d-1eae-438b-bff8-40b6e7b459b2" providerId="ADAL" clId="{519AC2A1-CDF9-4FAD-BDFD-8680A27A9ACB}" dt="2022-10-06T16:05:50.833" v="611" actId="14"/>
          <ac:spMkLst>
            <pc:docMk/>
            <pc:sldMk cId="578859104" sldId="265"/>
            <ac:spMk id="3" creationId="{4B318F91-DB29-42A9-80E3-21CE2E8EDBFA}"/>
          </ac:spMkLst>
        </pc:spChg>
      </pc:sldChg>
    </pc:docChg>
  </pc:docChgLst>
  <pc:docChgLst>
    <pc:chgData name="Coleman, Rebecca (CFPB)" userId="dec9c51d-1eae-438b-bff8-40b6e7b459b2" providerId="ADAL" clId="{2A1AF025-8315-4096-8086-E5BF33BE7CE8}"/>
    <pc:docChg chg="undo custSel addSld modSld">
      <pc:chgData name="Coleman, Rebecca (CFPB)" userId="dec9c51d-1eae-438b-bff8-40b6e7b459b2" providerId="ADAL" clId="{2A1AF025-8315-4096-8086-E5BF33BE7CE8}" dt="2022-10-06T15:33:14.381" v="399" actId="20577"/>
      <pc:docMkLst>
        <pc:docMk/>
      </pc:docMkLst>
      <pc:sldChg chg="delSp modSp mod">
        <pc:chgData name="Coleman, Rebecca (CFPB)" userId="dec9c51d-1eae-438b-bff8-40b6e7b459b2" providerId="ADAL" clId="{2A1AF025-8315-4096-8086-E5BF33BE7CE8}" dt="2022-10-06T15:30:24.003" v="364" actId="1076"/>
        <pc:sldMkLst>
          <pc:docMk/>
          <pc:sldMk cId="2690475054" sldId="256"/>
        </pc:sldMkLst>
        <pc:spChg chg="mod">
          <ac:chgData name="Coleman, Rebecca (CFPB)" userId="dec9c51d-1eae-438b-bff8-40b6e7b459b2" providerId="ADAL" clId="{2A1AF025-8315-4096-8086-E5BF33BE7CE8}" dt="2022-10-06T15:30:24.003" v="364" actId="1076"/>
          <ac:spMkLst>
            <pc:docMk/>
            <pc:sldMk cId="2690475054" sldId="256"/>
            <ac:spMk id="2" creationId="{F85D6019-D494-44B6-BF57-86207331D917}"/>
          </ac:spMkLst>
        </pc:spChg>
        <pc:spChg chg="del mod">
          <ac:chgData name="Coleman, Rebecca (CFPB)" userId="dec9c51d-1eae-438b-bff8-40b6e7b459b2" providerId="ADAL" clId="{2A1AF025-8315-4096-8086-E5BF33BE7CE8}" dt="2022-10-06T15:29:46.323" v="337" actId="21"/>
          <ac:spMkLst>
            <pc:docMk/>
            <pc:sldMk cId="2690475054" sldId="256"/>
            <ac:spMk id="3" creationId="{FF9145DC-1EDF-4D3E-BC9E-5074898B0AB0}"/>
          </ac:spMkLst>
        </pc:spChg>
      </pc:sldChg>
      <pc:sldChg chg="addSp delSp modSp mod">
        <pc:chgData name="Coleman, Rebecca (CFPB)" userId="dec9c51d-1eae-438b-bff8-40b6e7b459b2" providerId="ADAL" clId="{2A1AF025-8315-4096-8086-E5BF33BE7CE8}" dt="2022-10-06T15:32:12.692" v="383" actId="1076"/>
        <pc:sldMkLst>
          <pc:docMk/>
          <pc:sldMk cId="3186908462" sldId="257"/>
        </pc:sldMkLst>
        <pc:spChg chg="add mod">
          <ac:chgData name="Coleman, Rebecca (CFPB)" userId="dec9c51d-1eae-438b-bff8-40b6e7b459b2" providerId="ADAL" clId="{2A1AF025-8315-4096-8086-E5BF33BE7CE8}" dt="2022-10-06T15:32:12.692" v="383" actId="1076"/>
          <ac:spMkLst>
            <pc:docMk/>
            <pc:sldMk cId="3186908462" sldId="257"/>
            <ac:spMk id="11" creationId="{CFB1310B-11D1-43C1-88B9-ACDB1504EBAE}"/>
          </ac:spMkLst>
        </pc:spChg>
        <pc:spChg chg="add del mod">
          <ac:chgData name="Coleman, Rebecca (CFPB)" userId="dec9c51d-1eae-438b-bff8-40b6e7b459b2" providerId="ADAL" clId="{2A1AF025-8315-4096-8086-E5BF33BE7CE8}" dt="2022-10-06T15:32:04.247" v="381" actId="478"/>
          <ac:spMkLst>
            <pc:docMk/>
            <pc:sldMk cId="3186908462" sldId="257"/>
            <ac:spMk id="12" creationId="{C3625B7F-2703-4B89-A5A0-2DE532274D62}"/>
          </ac:spMkLst>
        </pc:spChg>
      </pc:sldChg>
      <pc:sldChg chg="addSp delSp modSp mod">
        <pc:chgData name="Coleman, Rebecca (CFPB)" userId="dec9c51d-1eae-438b-bff8-40b6e7b459b2" providerId="ADAL" clId="{2A1AF025-8315-4096-8086-E5BF33BE7CE8}" dt="2022-10-06T15:32:20.468" v="385" actId="20577"/>
        <pc:sldMkLst>
          <pc:docMk/>
          <pc:sldMk cId="869996274" sldId="258"/>
        </pc:sldMkLst>
        <pc:spChg chg="add del">
          <ac:chgData name="Coleman, Rebecca (CFPB)" userId="dec9c51d-1eae-438b-bff8-40b6e7b459b2" providerId="ADAL" clId="{2A1AF025-8315-4096-8086-E5BF33BE7CE8}" dt="2022-10-06T15:31:47.789" v="379" actId="22"/>
          <ac:spMkLst>
            <pc:docMk/>
            <pc:sldMk cId="869996274" sldId="258"/>
            <ac:spMk id="9" creationId="{F1067A12-2277-4A27-8744-4561333AE49E}"/>
          </ac:spMkLst>
        </pc:spChg>
        <pc:spChg chg="add mod">
          <ac:chgData name="Coleman, Rebecca (CFPB)" userId="dec9c51d-1eae-438b-bff8-40b6e7b459b2" providerId="ADAL" clId="{2A1AF025-8315-4096-8086-E5BF33BE7CE8}" dt="2022-10-06T15:32:20.468" v="385" actId="20577"/>
          <ac:spMkLst>
            <pc:docMk/>
            <pc:sldMk cId="869996274" sldId="258"/>
            <ac:spMk id="10" creationId="{E6C2FAFB-716F-4062-A55E-11FE17EEF80B}"/>
          </ac:spMkLst>
        </pc:spChg>
      </pc:sldChg>
      <pc:sldChg chg="addSp modSp mod">
        <pc:chgData name="Coleman, Rebecca (CFPB)" userId="dec9c51d-1eae-438b-bff8-40b6e7b459b2" providerId="ADAL" clId="{2A1AF025-8315-4096-8086-E5BF33BE7CE8}" dt="2022-10-06T15:32:25.896" v="387" actId="20577"/>
        <pc:sldMkLst>
          <pc:docMk/>
          <pc:sldMk cId="1130426930" sldId="259"/>
        </pc:sldMkLst>
        <pc:spChg chg="add mod">
          <ac:chgData name="Coleman, Rebecca (CFPB)" userId="dec9c51d-1eae-438b-bff8-40b6e7b459b2" providerId="ADAL" clId="{2A1AF025-8315-4096-8086-E5BF33BE7CE8}" dt="2022-10-06T15:32:25.896" v="387" actId="20577"/>
          <ac:spMkLst>
            <pc:docMk/>
            <pc:sldMk cId="1130426930" sldId="259"/>
            <ac:spMk id="5" creationId="{5C3C2C94-50D1-4C8F-80C2-368AFEA4F67C}"/>
          </ac:spMkLst>
        </pc:spChg>
      </pc:sldChg>
      <pc:sldChg chg="addSp modSp mod">
        <pc:chgData name="Coleman, Rebecca (CFPB)" userId="dec9c51d-1eae-438b-bff8-40b6e7b459b2" providerId="ADAL" clId="{2A1AF025-8315-4096-8086-E5BF33BE7CE8}" dt="2022-10-06T15:32:32.721" v="389" actId="20577"/>
        <pc:sldMkLst>
          <pc:docMk/>
          <pc:sldMk cId="2570220040" sldId="260"/>
        </pc:sldMkLst>
        <pc:spChg chg="add mod">
          <ac:chgData name="Coleman, Rebecca (CFPB)" userId="dec9c51d-1eae-438b-bff8-40b6e7b459b2" providerId="ADAL" clId="{2A1AF025-8315-4096-8086-E5BF33BE7CE8}" dt="2022-10-06T15:32:32.721" v="389" actId="20577"/>
          <ac:spMkLst>
            <pc:docMk/>
            <pc:sldMk cId="2570220040" sldId="260"/>
            <ac:spMk id="13" creationId="{28E2500F-1D6B-423B-B5B3-D4EDB7A48C00}"/>
          </ac:spMkLst>
        </pc:spChg>
      </pc:sldChg>
      <pc:sldChg chg="addSp modSp mod">
        <pc:chgData name="Coleman, Rebecca (CFPB)" userId="dec9c51d-1eae-438b-bff8-40b6e7b459b2" providerId="ADAL" clId="{2A1AF025-8315-4096-8086-E5BF33BE7CE8}" dt="2022-10-06T15:32:41.265" v="391" actId="20577"/>
        <pc:sldMkLst>
          <pc:docMk/>
          <pc:sldMk cId="1510488014" sldId="261"/>
        </pc:sldMkLst>
        <pc:spChg chg="add mod">
          <ac:chgData name="Coleman, Rebecca (CFPB)" userId="dec9c51d-1eae-438b-bff8-40b6e7b459b2" providerId="ADAL" clId="{2A1AF025-8315-4096-8086-E5BF33BE7CE8}" dt="2022-10-06T15:32:41.265" v="391" actId="20577"/>
          <ac:spMkLst>
            <pc:docMk/>
            <pc:sldMk cId="1510488014" sldId="261"/>
            <ac:spMk id="4" creationId="{5F8290D4-4094-4A75-A214-0973C688B9E7}"/>
          </ac:spMkLst>
        </pc:spChg>
      </pc:sldChg>
      <pc:sldChg chg="addSp modSp mod">
        <pc:chgData name="Coleman, Rebecca (CFPB)" userId="dec9c51d-1eae-438b-bff8-40b6e7b459b2" providerId="ADAL" clId="{2A1AF025-8315-4096-8086-E5BF33BE7CE8}" dt="2022-10-06T15:32:51.841" v="393" actId="20577"/>
        <pc:sldMkLst>
          <pc:docMk/>
          <pc:sldMk cId="3270987323" sldId="262"/>
        </pc:sldMkLst>
        <pc:spChg chg="mod">
          <ac:chgData name="Coleman, Rebecca (CFPB)" userId="dec9c51d-1eae-438b-bff8-40b6e7b459b2" providerId="ADAL" clId="{2A1AF025-8315-4096-8086-E5BF33BE7CE8}" dt="2022-10-06T15:29:20.747" v="298" actId="12"/>
          <ac:spMkLst>
            <pc:docMk/>
            <pc:sldMk cId="3270987323" sldId="262"/>
            <ac:spMk id="3" creationId="{4B318F91-DB29-42A9-80E3-21CE2E8EDBFA}"/>
          </ac:spMkLst>
        </pc:spChg>
        <pc:spChg chg="add mod">
          <ac:chgData name="Coleman, Rebecca (CFPB)" userId="dec9c51d-1eae-438b-bff8-40b6e7b459b2" providerId="ADAL" clId="{2A1AF025-8315-4096-8086-E5BF33BE7CE8}" dt="2022-10-06T15:32:51.841" v="393" actId="20577"/>
          <ac:spMkLst>
            <pc:docMk/>
            <pc:sldMk cId="3270987323" sldId="262"/>
            <ac:spMk id="4" creationId="{FBC6D064-0FF8-4EA3-8094-0E254B1A66FF}"/>
          </ac:spMkLst>
        </pc:spChg>
      </pc:sldChg>
      <pc:sldChg chg="addSp modSp mod">
        <pc:chgData name="Coleman, Rebecca (CFPB)" userId="dec9c51d-1eae-438b-bff8-40b6e7b459b2" providerId="ADAL" clId="{2A1AF025-8315-4096-8086-E5BF33BE7CE8}" dt="2022-10-06T15:32:58.123" v="395" actId="20577"/>
        <pc:sldMkLst>
          <pc:docMk/>
          <pc:sldMk cId="1788756649" sldId="263"/>
        </pc:sldMkLst>
        <pc:spChg chg="add mod">
          <ac:chgData name="Coleman, Rebecca (CFPB)" userId="dec9c51d-1eae-438b-bff8-40b6e7b459b2" providerId="ADAL" clId="{2A1AF025-8315-4096-8086-E5BF33BE7CE8}" dt="2022-10-06T15:32:58.123" v="395" actId="20577"/>
          <ac:spMkLst>
            <pc:docMk/>
            <pc:sldMk cId="1788756649" sldId="263"/>
            <ac:spMk id="4" creationId="{FF9EB0F0-0582-43CF-9BCD-B63144FBF847}"/>
          </ac:spMkLst>
        </pc:spChg>
      </pc:sldChg>
      <pc:sldChg chg="addSp modSp mod">
        <pc:chgData name="Coleman, Rebecca (CFPB)" userId="dec9c51d-1eae-438b-bff8-40b6e7b459b2" providerId="ADAL" clId="{2A1AF025-8315-4096-8086-E5BF33BE7CE8}" dt="2022-10-06T15:33:09.355" v="397" actId="20577"/>
        <pc:sldMkLst>
          <pc:docMk/>
          <pc:sldMk cId="3558010471" sldId="264"/>
        </pc:sldMkLst>
        <pc:spChg chg="mod">
          <ac:chgData name="Coleman, Rebecca (CFPB)" userId="dec9c51d-1eae-438b-bff8-40b6e7b459b2" providerId="ADAL" clId="{2A1AF025-8315-4096-8086-E5BF33BE7CE8}" dt="2022-10-06T15:28:16.710" v="292" actId="948"/>
          <ac:spMkLst>
            <pc:docMk/>
            <pc:sldMk cId="3558010471" sldId="264"/>
            <ac:spMk id="3" creationId="{4B318F91-DB29-42A9-80E3-21CE2E8EDBFA}"/>
          </ac:spMkLst>
        </pc:spChg>
        <pc:spChg chg="add mod">
          <ac:chgData name="Coleman, Rebecca (CFPB)" userId="dec9c51d-1eae-438b-bff8-40b6e7b459b2" providerId="ADAL" clId="{2A1AF025-8315-4096-8086-E5BF33BE7CE8}" dt="2022-10-06T15:33:09.355" v="397" actId="20577"/>
          <ac:spMkLst>
            <pc:docMk/>
            <pc:sldMk cId="3558010471" sldId="264"/>
            <ac:spMk id="4" creationId="{C62C9ECF-CA8F-4944-B660-414410B51BA7}"/>
          </ac:spMkLst>
        </pc:spChg>
      </pc:sldChg>
      <pc:sldChg chg="addSp modSp add mod">
        <pc:chgData name="Coleman, Rebecca (CFPB)" userId="dec9c51d-1eae-438b-bff8-40b6e7b459b2" providerId="ADAL" clId="{2A1AF025-8315-4096-8086-E5BF33BE7CE8}" dt="2022-10-06T15:33:14.381" v="399" actId="20577"/>
        <pc:sldMkLst>
          <pc:docMk/>
          <pc:sldMk cId="578859104" sldId="265"/>
        </pc:sldMkLst>
        <pc:spChg chg="mod">
          <ac:chgData name="Coleman, Rebecca (CFPB)" userId="dec9c51d-1eae-438b-bff8-40b6e7b459b2" providerId="ADAL" clId="{2A1AF025-8315-4096-8086-E5BF33BE7CE8}" dt="2022-10-06T15:27:25.464" v="250" actId="948"/>
          <ac:spMkLst>
            <pc:docMk/>
            <pc:sldMk cId="578859104" sldId="265"/>
            <ac:spMk id="3" creationId="{4B318F91-DB29-42A9-80E3-21CE2E8EDBFA}"/>
          </ac:spMkLst>
        </pc:spChg>
        <pc:spChg chg="add mod">
          <ac:chgData name="Coleman, Rebecca (CFPB)" userId="dec9c51d-1eae-438b-bff8-40b6e7b459b2" providerId="ADAL" clId="{2A1AF025-8315-4096-8086-E5BF33BE7CE8}" dt="2022-10-06T15:33:14.381" v="399" actId="20577"/>
          <ac:spMkLst>
            <pc:docMk/>
            <pc:sldMk cId="578859104" sldId="265"/>
            <ac:spMk id="4" creationId="{7E5EF5BD-5363-4BFB-8E10-A82FA7CECCCE}"/>
          </ac:spMkLst>
        </pc:spChg>
      </pc:sldChg>
    </pc:docChg>
  </pc:docChgLst>
  <pc:docChgLst>
    <pc:chgData name="Coleman, Rebecca (CFPB)" userId="dec9c51d-1eae-438b-bff8-40b6e7b459b2" providerId="ADAL" clId="{11D40999-C157-4ED9-A7DE-24C5D95A883D}"/>
    <pc:docChg chg="undo custSel modSld">
      <pc:chgData name="Coleman, Rebecca (CFPB)" userId="dec9c51d-1eae-438b-bff8-40b6e7b459b2" providerId="ADAL" clId="{11D40999-C157-4ED9-A7DE-24C5D95A883D}" dt="2022-10-06T16:55:08.531" v="49" actId="1076"/>
      <pc:docMkLst>
        <pc:docMk/>
      </pc:docMkLst>
      <pc:sldChg chg="addSp delSp modSp mod">
        <pc:chgData name="Coleman, Rebecca (CFPB)" userId="dec9c51d-1eae-438b-bff8-40b6e7b459b2" providerId="ADAL" clId="{11D40999-C157-4ED9-A7DE-24C5D95A883D}" dt="2022-10-06T16:52:02.737" v="13" actId="21"/>
        <pc:sldMkLst>
          <pc:docMk/>
          <pc:sldMk cId="2690475054" sldId="256"/>
        </pc:sldMkLst>
        <pc:spChg chg="add mod">
          <ac:chgData name="Coleman, Rebecca (CFPB)" userId="dec9c51d-1eae-438b-bff8-40b6e7b459b2" providerId="ADAL" clId="{11D40999-C157-4ED9-A7DE-24C5D95A883D}" dt="2022-10-06T16:51:41.970" v="11" actId="2711"/>
          <ac:spMkLst>
            <pc:docMk/>
            <pc:sldMk cId="2690475054" sldId="256"/>
            <ac:spMk id="3" creationId="{DB3FF198-DDB6-473A-82EB-313FD274B5CC}"/>
          </ac:spMkLst>
        </pc:spChg>
        <pc:spChg chg="add del mod">
          <ac:chgData name="Coleman, Rebecca (CFPB)" userId="dec9c51d-1eae-438b-bff8-40b6e7b459b2" providerId="ADAL" clId="{11D40999-C157-4ED9-A7DE-24C5D95A883D}" dt="2022-10-06T16:52:02.737" v="13" actId="21"/>
          <ac:spMkLst>
            <pc:docMk/>
            <pc:sldMk cId="2690475054" sldId="256"/>
            <ac:spMk id="4" creationId="{5FE9105E-1340-488A-87AC-5F671C3C3CDE}"/>
          </ac:spMkLst>
        </pc:spChg>
      </pc:sldChg>
      <pc:sldChg chg="addSp modSp mod">
        <pc:chgData name="Coleman, Rebecca (CFPB)" userId="dec9c51d-1eae-438b-bff8-40b6e7b459b2" providerId="ADAL" clId="{11D40999-C157-4ED9-A7DE-24C5D95A883D}" dt="2022-10-06T16:53:35.829" v="29" actId="1076"/>
        <pc:sldMkLst>
          <pc:docMk/>
          <pc:sldMk cId="3186908462" sldId="257"/>
        </pc:sldMkLst>
        <pc:spChg chg="mod">
          <ac:chgData name="Coleman, Rebecca (CFPB)" userId="dec9c51d-1eae-438b-bff8-40b6e7b459b2" providerId="ADAL" clId="{11D40999-C157-4ED9-A7DE-24C5D95A883D}" dt="2022-10-06T16:52:27.620" v="17" actId="113"/>
          <ac:spMkLst>
            <pc:docMk/>
            <pc:sldMk cId="3186908462" sldId="257"/>
            <ac:spMk id="4" creationId="{9D7A4AF3-5A8F-4286-9FE6-25CBAAB746DC}"/>
          </ac:spMkLst>
        </pc:spChg>
        <pc:spChg chg="mod">
          <ac:chgData name="Coleman, Rebecca (CFPB)" userId="dec9c51d-1eae-438b-bff8-40b6e7b459b2" providerId="ADAL" clId="{11D40999-C157-4ED9-A7DE-24C5D95A883D}" dt="2022-10-06T16:52:29.313" v="18" actId="113"/>
          <ac:spMkLst>
            <pc:docMk/>
            <pc:sldMk cId="3186908462" sldId="257"/>
            <ac:spMk id="5" creationId="{D6AB0E36-2FE9-4C36-9EE2-18ED4B2F1163}"/>
          </ac:spMkLst>
        </pc:spChg>
        <pc:spChg chg="mod">
          <ac:chgData name="Coleman, Rebecca (CFPB)" userId="dec9c51d-1eae-438b-bff8-40b6e7b459b2" providerId="ADAL" clId="{11D40999-C157-4ED9-A7DE-24C5D95A883D}" dt="2022-10-06T16:52:29.313" v="18" actId="113"/>
          <ac:spMkLst>
            <pc:docMk/>
            <pc:sldMk cId="3186908462" sldId="257"/>
            <ac:spMk id="6" creationId="{0BAD4325-7AE6-4FFB-B85A-4E533C6CEFD6}"/>
          </ac:spMkLst>
        </pc:spChg>
        <pc:spChg chg="mod">
          <ac:chgData name="Coleman, Rebecca (CFPB)" userId="dec9c51d-1eae-438b-bff8-40b6e7b459b2" providerId="ADAL" clId="{11D40999-C157-4ED9-A7DE-24C5D95A883D}" dt="2022-10-06T16:52:27.620" v="17" actId="113"/>
          <ac:spMkLst>
            <pc:docMk/>
            <pc:sldMk cId="3186908462" sldId="257"/>
            <ac:spMk id="7" creationId="{C265FE9C-169D-49BC-9229-7EC4B648890A}"/>
          </ac:spMkLst>
        </pc:spChg>
        <pc:spChg chg="mod">
          <ac:chgData name="Coleman, Rebecca (CFPB)" userId="dec9c51d-1eae-438b-bff8-40b6e7b459b2" providerId="ADAL" clId="{11D40999-C157-4ED9-A7DE-24C5D95A883D}" dt="2022-10-06T16:52:27.620" v="17" actId="113"/>
          <ac:spMkLst>
            <pc:docMk/>
            <pc:sldMk cId="3186908462" sldId="257"/>
            <ac:spMk id="8" creationId="{826CA9D9-CB77-48A6-A260-3E04086AE4E6}"/>
          </ac:spMkLst>
        </pc:spChg>
        <pc:spChg chg="add mod">
          <ac:chgData name="Coleman, Rebecca (CFPB)" userId="dec9c51d-1eae-438b-bff8-40b6e7b459b2" providerId="ADAL" clId="{11D40999-C157-4ED9-A7DE-24C5D95A883D}" dt="2022-10-06T16:53:35.829" v="29" actId="1076"/>
          <ac:spMkLst>
            <pc:docMk/>
            <pc:sldMk cId="3186908462" sldId="257"/>
            <ac:spMk id="9" creationId="{972EF008-276A-4C2C-BF33-A3BE935A6BE6}"/>
          </ac:spMkLst>
        </pc:spChg>
        <pc:spChg chg="mod">
          <ac:chgData name="Coleman, Rebecca (CFPB)" userId="dec9c51d-1eae-438b-bff8-40b6e7b459b2" providerId="ADAL" clId="{11D40999-C157-4ED9-A7DE-24C5D95A883D}" dt="2022-10-06T16:52:29.313" v="18" actId="113"/>
          <ac:spMkLst>
            <pc:docMk/>
            <pc:sldMk cId="3186908462" sldId="257"/>
            <ac:spMk id="11" creationId="{CFB1310B-11D1-43C1-88B9-ACDB1504EBAE}"/>
          </ac:spMkLst>
        </pc:spChg>
      </pc:sldChg>
      <pc:sldChg chg="addSp modSp mod">
        <pc:chgData name="Coleman, Rebecca (CFPB)" userId="dec9c51d-1eae-438b-bff8-40b6e7b459b2" providerId="ADAL" clId="{11D40999-C157-4ED9-A7DE-24C5D95A883D}" dt="2022-10-06T16:53:40.747" v="30" actId="1076"/>
        <pc:sldMkLst>
          <pc:docMk/>
          <pc:sldMk cId="869996274" sldId="258"/>
        </pc:sldMkLst>
        <pc:spChg chg="add mod">
          <ac:chgData name="Coleman, Rebecca (CFPB)" userId="dec9c51d-1eae-438b-bff8-40b6e7b459b2" providerId="ADAL" clId="{11D40999-C157-4ED9-A7DE-24C5D95A883D}" dt="2022-10-06T16:53:40.747" v="30" actId="1076"/>
          <ac:spMkLst>
            <pc:docMk/>
            <pc:sldMk cId="869996274" sldId="258"/>
            <ac:spMk id="7" creationId="{CF5D5806-8459-4D8D-B717-3852DBAF9B09}"/>
          </ac:spMkLst>
        </pc:spChg>
      </pc:sldChg>
      <pc:sldChg chg="addSp modSp mod">
        <pc:chgData name="Coleman, Rebecca (CFPB)" userId="dec9c51d-1eae-438b-bff8-40b6e7b459b2" providerId="ADAL" clId="{11D40999-C157-4ED9-A7DE-24C5D95A883D}" dt="2022-10-06T16:53:31.264" v="28" actId="1076"/>
        <pc:sldMkLst>
          <pc:docMk/>
          <pc:sldMk cId="1130426930" sldId="259"/>
        </pc:sldMkLst>
        <pc:spChg chg="add mod">
          <ac:chgData name="Coleman, Rebecca (CFPB)" userId="dec9c51d-1eae-438b-bff8-40b6e7b459b2" providerId="ADAL" clId="{11D40999-C157-4ED9-A7DE-24C5D95A883D}" dt="2022-10-06T16:53:31.264" v="28" actId="1076"/>
          <ac:spMkLst>
            <pc:docMk/>
            <pc:sldMk cId="1130426930" sldId="259"/>
            <ac:spMk id="6" creationId="{115CC08D-143C-4C29-852F-0C1A14D44F4E}"/>
          </ac:spMkLst>
        </pc:spChg>
      </pc:sldChg>
      <pc:sldChg chg="addSp modSp mod">
        <pc:chgData name="Coleman, Rebecca (CFPB)" userId="dec9c51d-1eae-438b-bff8-40b6e7b459b2" providerId="ADAL" clId="{11D40999-C157-4ED9-A7DE-24C5D95A883D}" dt="2022-10-06T16:53:50.189" v="32" actId="1076"/>
        <pc:sldMkLst>
          <pc:docMk/>
          <pc:sldMk cId="2570220040" sldId="260"/>
        </pc:sldMkLst>
        <pc:spChg chg="add mod">
          <ac:chgData name="Coleman, Rebecca (CFPB)" userId="dec9c51d-1eae-438b-bff8-40b6e7b459b2" providerId="ADAL" clId="{11D40999-C157-4ED9-A7DE-24C5D95A883D}" dt="2022-10-06T16:53:50.189" v="32" actId="1076"/>
          <ac:spMkLst>
            <pc:docMk/>
            <pc:sldMk cId="2570220040" sldId="260"/>
            <ac:spMk id="5" creationId="{4B265349-2000-42B5-895B-A89756060813}"/>
          </ac:spMkLst>
        </pc:spChg>
      </pc:sldChg>
      <pc:sldChg chg="addSp modSp mod">
        <pc:chgData name="Coleman, Rebecca (CFPB)" userId="dec9c51d-1eae-438b-bff8-40b6e7b459b2" providerId="ADAL" clId="{11D40999-C157-4ED9-A7DE-24C5D95A883D}" dt="2022-10-06T16:53:57.591" v="34" actId="1076"/>
        <pc:sldMkLst>
          <pc:docMk/>
          <pc:sldMk cId="1510488014" sldId="261"/>
        </pc:sldMkLst>
        <pc:spChg chg="add mod">
          <ac:chgData name="Coleman, Rebecca (CFPB)" userId="dec9c51d-1eae-438b-bff8-40b6e7b459b2" providerId="ADAL" clId="{11D40999-C157-4ED9-A7DE-24C5D95A883D}" dt="2022-10-06T16:53:57.591" v="34" actId="1076"/>
          <ac:spMkLst>
            <pc:docMk/>
            <pc:sldMk cId="1510488014" sldId="261"/>
            <ac:spMk id="5" creationId="{DB76340C-EE93-4AB7-B1FD-75B62E747C2C}"/>
          </ac:spMkLst>
        </pc:spChg>
      </pc:sldChg>
      <pc:sldChg chg="addSp modSp mod">
        <pc:chgData name="Coleman, Rebecca (CFPB)" userId="dec9c51d-1eae-438b-bff8-40b6e7b459b2" providerId="ADAL" clId="{11D40999-C157-4ED9-A7DE-24C5D95A883D}" dt="2022-10-06T16:54:03.242" v="36" actId="1076"/>
        <pc:sldMkLst>
          <pc:docMk/>
          <pc:sldMk cId="3270987323" sldId="262"/>
        </pc:sldMkLst>
        <pc:spChg chg="add mod">
          <ac:chgData name="Coleman, Rebecca (CFPB)" userId="dec9c51d-1eae-438b-bff8-40b6e7b459b2" providerId="ADAL" clId="{11D40999-C157-4ED9-A7DE-24C5D95A883D}" dt="2022-10-06T16:54:03.242" v="36" actId="1076"/>
          <ac:spMkLst>
            <pc:docMk/>
            <pc:sldMk cId="3270987323" sldId="262"/>
            <ac:spMk id="5" creationId="{11342048-5069-47E7-896A-3A7838FBC10E}"/>
          </ac:spMkLst>
        </pc:spChg>
      </pc:sldChg>
      <pc:sldChg chg="addSp modSp mod">
        <pc:chgData name="Coleman, Rebecca (CFPB)" userId="dec9c51d-1eae-438b-bff8-40b6e7b459b2" providerId="ADAL" clId="{11D40999-C157-4ED9-A7DE-24C5D95A883D}" dt="2022-10-06T16:54:20.651" v="39" actId="207"/>
        <pc:sldMkLst>
          <pc:docMk/>
          <pc:sldMk cId="1788756649" sldId="263"/>
        </pc:sldMkLst>
        <pc:spChg chg="add mod">
          <ac:chgData name="Coleman, Rebecca (CFPB)" userId="dec9c51d-1eae-438b-bff8-40b6e7b459b2" providerId="ADAL" clId="{11D40999-C157-4ED9-A7DE-24C5D95A883D}" dt="2022-10-06T16:54:20.651" v="39" actId="207"/>
          <ac:spMkLst>
            <pc:docMk/>
            <pc:sldMk cId="1788756649" sldId="263"/>
            <ac:spMk id="5" creationId="{4EF29B96-3887-4B1C-A37E-1485FC5918FA}"/>
          </ac:spMkLst>
        </pc:spChg>
      </pc:sldChg>
      <pc:sldChg chg="addSp modSp mod">
        <pc:chgData name="Coleman, Rebecca (CFPB)" userId="dec9c51d-1eae-438b-bff8-40b6e7b459b2" providerId="ADAL" clId="{11D40999-C157-4ED9-A7DE-24C5D95A883D}" dt="2022-10-06T16:54:30.363" v="41" actId="1076"/>
        <pc:sldMkLst>
          <pc:docMk/>
          <pc:sldMk cId="3558010471" sldId="264"/>
        </pc:sldMkLst>
        <pc:spChg chg="add mod">
          <ac:chgData name="Coleman, Rebecca (CFPB)" userId="dec9c51d-1eae-438b-bff8-40b6e7b459b2" providerId="ADAL" clId="{11D40999-C157-4ED9-A7DE-24C5D95A883D}" dt="2022-10-06T16:54:30.363" v="41" actId="1076"/>
          <ac:spMkLst>
            <pc:docMk/>
            <pc:sldMk cId="3558010471" sldId="264"/>
            <ac:spMk id="5" creationId="{76B8A29A-DD20-4AC5-8F49-711E77322E59}"/>
          </ac:spMkLst>
        </pc:spChg>
      </pc:sldChg>
      <pc:sldChg chg="addSp modSp mod">
        <pc:chgData name="Coleman, Rebecca (CFPB)" userId="dec9c51d-1eae-438b-bff8-40b6e7b459b2" providerId="ADAL" clId="{11D40999-C157-4ED9-A7DE-24C5D95A883D}" dt="2022-10-06T16:55:08.531" v="49" actId="1076"/>
        <pc:sldMkLst>
          <pc:docMk/>
          <pc:sldMk cId="578859104" sldId="265"/>
        </pc:sldMkLst>
        <pc:spChg chg="mod">
          <ac:chgData name="Coleman, Rebecca (CFPB)" userId="dec9c51d-1eae-438b-bff8-40b6e7b459b2" providerId="ADAL" clId="{11D40999-C157-4ED9-A7DE-24C5D95A883D}" dt="2022-10-06T16:54:41.535" v="44" actId="20577"/>
          <ac:spMkLst>
            <pc:docMk/>
            <pc:sldMk cId="578859104" sldId="265"/>
            <ac:spMk id="3" creationId="{4B318F91-DB29-42A9-80E3-21CE2E8EDBFA}"/>
          </ac:spMkLst>
        </pc:spChg>
        <pc:spChg chg="add mod">
          <ac:chgData name="Coleman, Rebecca (CFPB)" userId="dec9c51d-1eae-438b-bff8-40b6e7b459b2" providerId="ADAL" clId="{11D40999-C157-4ED9-A7DE-24C5D95A883D}" dt="2022-10-06T16:55:08.531" v="49" actId="1076"/>
          <ac:spMkLst>
            <pc:docMk/>
            <pc:sldMk cId="578859104" sldId="265"/>
            <ac:spMk id="5" creationId="{2D924379-D965-4792-BDCD-24A8E28DF46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10/6/2022</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10/6/2022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10/6/2022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10/6/2022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10/6/2022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10/6/2022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10/6/2022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10/6/2022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10/6/2022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10/6/2022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10/6/2022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10/6/2022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10/6/2022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10/6/2022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10/6/2022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10/6/2022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10/6/2022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10/6/2022</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teu335.org/remote-work/" TargetMode="External"/><Relationship Id="rId2" Type="http://schemas.openxmlformats.org/officeDocument/2006/relationships/hyperlink" Target="https://nteu335.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teu335.org/remote-wor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forms.gle/FpNGk5ACx2JxDPYX7" TargetMode="External"/><Relationship Id="rId2" Type="http://schemas.openxmlformats.org/officeDocument/2006/relationships/hyperlink" Target="https://nteu335.org/copy-of-final-wled-bu-positions-for-nteu-9-28-2022/" TargetMode="External"/><Relationship Id="rId1" Type="http://schemas.openxmlformats.org/officeDocument/2006/relationships/slideLayout" Target="../slideLayouts/slideLayout2.xml"/><Relationship Id="rId4" Type="http://schemas.openxmlformats.org/officeDocument/2006/relationships/hyperlink" Target="https://nteu335.org/remote-w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D6019-D494-44B6-BF57-86207331D917}"/>
              </a:ext>
            </a:extLst>
          </p:cNvPr>
          <p:cNvSpPr>
            <a:spLocks noGrp="1"/>
          </p:cNvSpPr>
          <p:nvPr>
            <p:ph type="ctrTitle"/>
          </p:nvPr>
        </p:nvSpPr>
        <p:spPr>
          <a:xfrm>
            <a:off x="1683171" y="2518380"/>
            <a:ext cx="8825658" cy="1821239"/>
          </a:xfrm>
        </p:spPr>
        <p:txBody>
          <a:bodyPr/>
          <a:lstStyle/>
          <a:p>
            <a:pPr algn="ctr"/>
            <a:r>
              <a:rPr lang="en-US" b="1" dirty="0">
                <a:latin typeface="Arial Nova" panose="020B0504020202020204" pitchFamily="34" charset="0"/>
              </a:rPr>
              <a:t>IMPLEMENTATION ISSUES</a:t>
            </a:r>
            <a:br>
              <a:rPr lang="en-US" b="1" dirty="0">
                <a:latin typeface="Arial Nova" panose="020B0504020202020204" pitchFamily="34" charset="0"/>
              </a:rPr>
            </a:br>
            <a:r>
              <a:rPr lang="en-US" b="1" dirty="0">
                <a:latin typeface="Arial Nova" panose="020B0504020202020204" pitchFamily="34" charset="0"/>
              </a:rPr>
              <a:t>WITH CFPB NEXT</a:t>
            </a:r>
          </a:p>
        </p:txBody>
      </p:sp>
      <p:sp>
        <p:nvSpPr>
          <p:cNvPr id="3" name="TextBox 2">
            <a:extLst>
              <a:ext uri="{FF2B5EF4-FFF2-40B4-BE49-F238E27FC236}">
                <a16:creationId xmlns:a16="http://schemas.microsoft.com/office/drawing/2014/main" id="{DB3FF198-DDB6-473A-82EB-313FD274B5CC}"/>
              </a:ext>
            </a:extLst>
          </p:cNvPr>
          <p:cNvSpPr txBox="1"/>
          <p:nvPr/>
        </p:nvSpPr>
        <p:spPr>
          <a:xfrm>
            <a:off x="8273143" y="5921829"/>
            <a:ext cx="3579223" cy="369332"/>
          </a:xfrm>
          <a:prstGeom prst="rect">
            <a:avLst/>
          </a:prstGeom>
          <a:noFill/>
        </p:spPr>
        <p:txBody>
          <a:bodyPr wrap="square" rtlCol="0">
            <a:spAutoFit/>
          </a:bodyPr>
          <a:lstStyle/>
          <a:p>
            <a:r>
              <a:rPr lang="en-US" sz="1800" u="sng" dirty="0">
                <a:solidFill>
                  <a:schemeClr val="bg1"/>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2690475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C56C-1F89-42A0-8FD0-AC3DEB55AEEE}"/>
              </a:ext>
            </a:extLst>
          </p:cNvPr>
          <p:cNvSpPr>
            <a:spLocks noGrp="1"/>
          </p:cNvSpPr>
          <p:nvPr>
            <p:ph type="title"/>
          </p:nvPr>
        </p:nvSpPr>
        <p:spPr/>
        <p:txBody>
          <a:bodyPr/>
          <a:lstStyle/>
          <a:p>
            <a:pPr algn="ctr"/>
            <a:r>
              <a:rPr lang="en-US" sz="4400" b="1" dirty="0">
                <a:latin typeface="Arial Nova" panose="020B0504020202020204" pitchFamily="34" charset="0"/>
              </a:rPr>
              <a:t>What Can You Do?</a:t>
            </a:r>
          </a:p>
        </p:txBody>
      </p:sp>
      <p:sp>
        <p:nvSpPr>
          <p:cNvPr id="3" name="Content Placeholder 2">
            <a:extLst>
              <a:ext uri="{FF2B5EF4-FFF2-40B4-BE49-F238E27FC236}">
                <a16:creationId xmlns:a16="http://schemas.microsoft.com/office/drawing/2014/main" id="{4B318F91-DB29-42A9-80E3-21CE2E8EDBFA}"/>
              </a:ext>
            </a:extLst>
          </p:cNvPr>
          <p:cNvSpPr>
            <a:spLocks noGrp="1"/>
          </p:cNvSpPr>
          <p:nvPr>
            <p:ph idx="1"/>
          </p:nvPr>
        </p:nvSpPr>
        <p:spPr>
          <a:xfrm>
            <a:off x="626301" y="2329841"/>
            <a:ext cx="10784910" cy="4271375"/>
          </a:xfrm>
        </p:spPr>
        <p:txBody>
          <a:bodyPr>
            <a:noAutofit/>
          </a:bodyPr>
          <a:lstStyle/>
          <a:p>
            <a:pPr lvl="1">
              <a:buClr>
                <a:srgbClr val="7030A0"/>
              </a:buClr>
              <a:buSzPct val="100000"/>
            </a:pPr>
            <a:r>
              <a:rPr lang="en-US" sz="2500" dirty="0">
                <a:latin typeface="Arial Nova" panose="020B0504020202020204" pitchFamily="34" charset="0"/>
              </a:rPr>
              <a:t>Support the Remote Work Committee:</a:t>
            </a:r>
          </a:p>
          <a:p>
            <a:pPr lvl="2">
              <a:buClr>
                <a:srgbClr val="7030A0"/>
              </a:buClr>
              <a:buSzPct val="100000"/>
            </a:pPr>
            <a:r>
              <a:rPr lang="en-US" sz="2300" dirty="0">
                <a:latin typeface="Arial Nova" panose="020B0504020202020204" pitchFamily="34" charset="0"/>
              </a:rPr>
              <a:t>Assisting with grievances (gathering evidence &amp; writing)</a:t>
            </a:r>
          </a:p>
          <a:p>
            <a:pPr lvl="1">
              <a:buClr>
                <a:srgbClr val="7030A0"/>
              </a:buClr>
              <a:buSzPct val="100000"/>
            </a:pPr>
            <a:r>
              <a:rPr lang="en-US" sz="2500" dirty="0">
                <a:latin typeface="Arial Nova" panose="020B0504020202020204" pitchFamily="34" charset="0"/>
              </a:rPr>
              <a:t>Join a Union Committee</a:t>
            </a:r>
          </a:p>
          <a:p>
            <a:pPr lvl="3">
              <a:buClr>
                <a:srgbClr val="7030A0"/>
              </a:buClr>
              <a:buSzPct val="100000"/>
            </a:pPr>
            <a:r>
              <a:rPr lang="en-US" sz="2100" dirty="0">
                <a:latin typeface="Arial Nova" panose="020B0504020202020204" pitchFamily="34" charset="0"/>
              </a:rPr>
              <a:t>Organizing</a:t>
            </a:r>
          </a:p>
          <a:p>
            <a:pPr lvl="3">
              <a:buClr>
                <a:srgbClr val="7030A0"/>
              </a:buClr>
              <a:buSzPct val="100000"/>
            </a:pPr>
            <a:r>
              <a:rPr lang="en-US" sz="2100" dirty="0">
                <a:latin typeface="Arial Nova" panose="020B0504020202020204" pitchFamily="34" charset="0"/>
              </a:rPr>
              <a:t>Communications</a:t>
            </a:r>
          </a:p>
          <a:p>
            <a:pPr lvl="3">
              <a:spcAft>
                <a:spcPts val="1000"/>
              </a:spcAft>
              <a:buClr>
                <a:srgbClr val="7030A0"/>
              </a:buClr>
              <a:buSzPct val="100000"/>
            </a:pPr>
            <a:r>
              <a:rPr lang="en-US" sz="2100" dirty="0">
                <a:latin typeface="Arial Nova" panose="020B0504020202020204" pitchFamily="34" charset="0"/>
              </a:rPr>
              <a:t>Legislative </a:t>
            </a:r>
          </a:p>
          <a:p>
            <a:pPr lvl="1">
              <a:spcAft>
                <a:spcPts val="1000"/>
              </a:spcAft>
              <a:buClr>
                <a:srgbClr val="7030A0"/>
              </a:buClr>
              <a:buSzPct val="100000"/>
            </a:pPr>
            <a:r>
              <a:rPr lang="en-US" sz="2500" dirty="0">
                <a:latin typeface="Arial Nova" panose="020B0504020202020204" pitchFamily="34" charset="0"/>
              </a:rPr>
              <a:t>Take Part in as Many Organizing Actions as Possible</a:t>
            </a:r>
          </a:p>
          <a:p>
            <a:pPr lvl="1">
              <a:spcAft>
                <a:spcPts val="1000"/>
              </a:spcAft>
              <a:buClr>
                <a:srgbClr val="7030A0"/>
              </a:buClr>
              <a:buSzPct val="100000"/>
            </a:pPr>
            <a:r>
              <a:rPr lang="en-US" sz="2500" dirty="0">
                <a:latin typeface="Arial Nova" panose="020B0504020202020204" pitchFamily="34" charset="0"/>
              </a:rPr>
              <a:t>Become a Dues-paying Member </a:t>
            </a:r>
            <a:r>
              <a:rPr lang="en-US" sz="2500" dirty="0">
                <a:solidFill>
                  <a:schemeClr val="accent4">
                    <a:lumMod val="75000"/>
                  </a:schemeClr>
                </a:solidFill>
                <a:latin typeface="Arial Nova" panose="020B0504020202020204" pitchFamily="34" charset="0"/>
                <a:hlinkClick r:id="rId2">
                  <a:extLst>
                    <a:ext uri="{A12FA001-AC4F-418D-AE19-62706E023703}">
                      <ahyp:hlinkClr xmlns:ahyp="http://schemas.microsoft.com/office/drawing/2018/hyperlinkcolor" val="tx"/>
                    </a:ext>
                  </a:extLst>
                </a:hlinkClick>
              </a:rPr>
              <a:t>https://nteu335.org</a:t>
            </a:r>
            <a:endParaRPr lang="en-US" sz="2500" dirty="0">
              <a:solidFill>
                <a:schemeClr val="accent4">
                  <a:lumMod val="75000"/>
                </a:schemeClr>
              </a:solidFill>
              <a:latin typeface="Arial Nova" panose="020B0504020202020204" pitchFamily="34" charset="0"/>
            </a:endParaRPr>
          </a:p>
          <a:p>
            <a:pPr lvl="1">
              <a:buClr>
                <a:srgbClr val="7030A0"/>
              </a:buClr>
              <a:buSzPct val="100000"/>
            </a:pPr>
            <a:endParaRPr lang="en-US" sz="2500" dirty="0">
              <a:latin typeface="Arial Nova" panose="020B0504020202020204" pitchFamily="34" charset="0"/>
            </a:endParaRPr>
          </a:p>
        </p:txBody>
      </p:sp>
      <p:sp>
        <p:nvSpPr>
          <p:cNvPr id="4" name="TextBox 3">
            <a:extLst>
              <a:ext uri="{FF2B5EF4-FFF2-40B4-BE49-F238E27FC236}">
                <a16:creationId xmlns:a16="http://schemas.microsoft.com/office/drawing/2014/main" id="{7E5EF5BD-5363-4BFB-8E10-A82FA7CECCCE}"/>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9</a:t>
            </a:r>
          </a:p>
        </p:txBody>
      </p:sp>
      <p:sp>
        <p:nvSpPr>
          <p:cNvPr id="5" name="TextBox 4">
            <a:extLst>
              <a:ext uri="{FF2B5EF4-FFF2-40B4-BE49-F238E27FC236}">
                <a16:creationId xmlns:a16="http://schemas.microsoft.com/office/drawing/2014/main" id="{2D924379-D965-4792-BDCD-24A8E28DF463}"/>
              </a:ext>
            </a:extLst>
          </p:cNvPr>
          <p:cNvSpPr txBox="1"/>
          <p:nvPr/>
        </p:nvSpPr>
        <p:spPr>
          <a:xfrm>
            <a:off x="8760824" y="6262662"/>
            <a:ext cx="3431176" cy="338554"/>
          </a:xfrm>
          <a:prstGeom prst="rect">
            <a:avLst/>
          </a:prstGeom>
          <a:noFill/>
        </p:spPr>
        <p:txBody>
          <a:bodyPr wrap="square" rtlCol="0">
            <a:spAutoFit/>
          </a:bodyPr>
          <a:lstStyle/>
          <a:p>
            <a:r>
              <a:rPr lang="en-US" sz="16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https://nteu335.org/remote-work/</a:t>
            </a:r>
            <a:endParaRPr lang="en-US" sz="16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57885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A4AF3-5A8F-4286-9FE6-25CBAAB746DC}"/>
              </a:ext>
            </a:extLst>
          </p:cNvPr>
          <p:cNvSpPr>
            <a:spLocks noGrp="1"/>
          </p:cNvSpPr>
          <p:nvPr>
            <p:ph type="title"/>
          </p:nvPr>
        </p:nvSpPr>
        <p:spPr/>
        <p:txBody>
          <a:bodyPr/>
          <a:lstStyle/>
          <a:p>
            <a:pPr algn="ctr"/>
            <a:r>
              <a:rPr lang="en-US" sz="4000" b="1" dirty="0">
                <a:latin typeface="Arial Nova" panose="020B0504020202020204" pitchFamily="34" charset="0"/>
              </a:rPr>
              <a:t>Management Is Not Following </a:t>
            </a:r>
            <a:br>
              <a:rPr lang="en-US" sz="4000" b="1" dirty="0">
                <a:latin typeface="Arial Nova" panose="020B0504020202020204" pitchFamily="34" charset="0"/>
              </a:rPr>
            </a:br>
            <a:r>
              <a:rPr lang="en-US" sz="4000" b="1" dirty="0">
                <a:latin typeface="Arial Nova" panose="020B0504020202020204" pitchFamily="34" charset="0"/>
              </a:rPr>
              <a:t>Our Agreement</a:t>
            </a:r>
          </a:p>
        </p:txBody>
      </p:sp>
      <p:sp>
        <p:nvSpPr>
          <p:cNvPr id="5" name="Content Placeholder 4">
            <a:extLst>
              <a:ext uri="{FF2B5EF4-FFF2-40B4-BE49-F238E27FC236}">
                <a16:creationId xmlns:a16="http://schemas.microsoft.com/office/drawing/2014/main" id="{D6AB0E36-2FE9-4C36-9EE2-18ED4B2F1163}"/>
              </a:ext>
            </a:extLst>
          </p:cNvPr>
          <p:cNvSpPr>
            <a:spLocks noGrp="1"/>
          </p:cNvSpPr>
          <p:nvPr>
            <p:ph sz="half" idx="1"/>
          </p:nvPr>
        </p:nvSpPr>
        <p:spPr>
          <a:xfrm>
            <a:off x="505216" y="2641253"/>
            <a:ext cx="5471311" cy="3992324"/>
          </a:xfrm>
        </p:spPr>
        <p:txBody>
          <a:bodyPr>
            <a:normAutofit/>
          </a:bodyPr>
          <a:lstStyle/>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Objective criteria for Work Location Designations, applied across the board in all office.</a:t>
            </a:r>
          </a:p>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A new AWS option available to </a:t>
            </a:r>
            <a:r>
              <a:rPr lang="en-US" sz="2000" u="sng" dirty="0">
                <a:latin typeface="Arial Nova" panose="020B0504020202020204" pitchFamily="34" charset="0"/>
              </a:rPr>
              <a:t>all</a:t>
            </a:r>
            <a:r>
              <a:rPr lang="en-US" sz="2000" dirty="0">
                <a:latin typeface="Arial Nova" panose="020B0504020202020204" pitchFamily="34" charset="0"/>
              </a:rPr>
              <a:t> employees allowing for expanded flexibility and a 4/10 schedule.</a:t>
            </a:r>
          </a:p>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Identified the specific duties that would require someone to come to the office</a:t>
            </a:r>
          </a:p>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100% Telework Designation.</a:t>
            </a:r>
          </a:p>
        </p:txBody>
      </p:sp>
      <p:sp>
        <p:nvSpPr>
          <p:cNvPr id="6" name="Content Placeholder 5">
            <a:extLst>
              <a:ext uri="{FF2B5EF4-FFF2-40B4-BE49-F238E27FC236}">
                <a16:creationId xmlns:a16="http://schemas.microsoft.com/office/drawing/2014/main" id="{0BAD4325-7AE6-4FFB-B85A-4E533C6CEFD6}"/>
              </a:ext>
            </a:extLst>
          </p:cNvPr>
          <p:cNvSpPr>
            <a:spLocks noGrp="1"/>
          </p:cNvSpPr>
          <p:nvPr>
            <p:ph sz="half" idx="2"/>
          </p:nvPr>
        </p:nvSpPr>
        <p:spPr>
          <a:xfrm>
            <a:off x="6215475" y="2641253"/>
            <a:ext cx="5471309" cy="3953727"/>
          </a:xfrm>
        </p:spPr>
        <p:txBody>
          <a:bodyPr>
            <a:normAutofit/>
          </a:bodyPr>
          <a:lstStyle/>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Leadership in each office met, decided what they wanted to allow and then concocted reasons to justify it.</a:t>
            </a:r>
          </a:p>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Offices have decided certain jobs types aren’t eligible for a Custom Schedule.</a:t>
            </a:r>
          </a:p>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Used reasons not on the list (mentoring, face time) to justify denying remote or 100% telework.</a:t>
            </a:r>
          </a:p>
          <a:p>
            <a:pPr marL="457200" indent="-457200">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Telework Primary “up to” 100%.</a:t>
            </a:r>
          </a:p>
        </p:txBody>
      </p:sp>
      <p:sp>
        <p:nvSpPr>
          <p:cNvPr id="7" name="TextBox 6">
            <a:extLst>
              <a:ext uri="{FF2B5EF4-FFF2-40B4-BE49-F238E27FC236}">
                <a16:creationId xmlns:a16="http://schemas.microsoft.com/office/drawing/2014/main" id="{C265FE9C-169D-49BC-9229-7EC4B648890A}"/>
              </a:ext>
            </a:extLst>
          </p:cNvPr>
          <p:cNvSpPr txBox="1"/>
          <p:nvPr/>
        </p:nvSpPr>
        <p:spPr>
          <a:xfrm>
            <a:off x="505216" y="2271921"/>
            <a:ext cx="4906028" cy="461665"/>
          </a:xfrm>
          <a:prstGeom prst="rect">
            <a:avLst/>
          </a:prstGeom>
          <a:noFill/>
        </p:spPr>
        <p:txBody>
          <a:bodyPr wrap="square" rtlCol="0">
            <a:spAutoFit/>
          </a:bodyPr>
          <a:lstStyle/>
          <a:p>
            <a:r>
              <a:rPr lang="en-US" sz="2400" b="1" u="sng" dirty="0">
                <a:latin typeface="Arial Nova" panose="020B0504020202020204" pitchFamily="34" charset="0"/>
              </a:rPr>
              <a:t>What We Agreed Upon:</a:t>
            </a:r>
          </a:p>
        </p:txBody>
      </p:sp>
      <p:sp>
        <p:nvSpPr>
          <p:cNvPr id="8" name="TextBox 7">
            <a:extLst>
              <a:ext uri="{FF2B5EF4-FFF2-40B4-BE49-F238E27FC236}">
                <a16:creationId xmlns:a16="http://schemas.microsoft.com/office/drawing/2014/main" id="{826CA9D9-CB77-48A6-A260-3E04086AE4E6}"/>
              </a:ext>
            </a:extLst>
          </p:cNvPr>
          <p:cNvSpPr txBox="1"/>
          <p:nvPr/>
        </p:nvSpPr>
        <p:spPr>
          <a:xfrm>
            <a:off x="6215474" y="2271921"/>
            <a:ext cx="5471309" cy="461665"/>
          </a:xfrm>
          <a:prstGeom prst="rect">
            <a:avLst/>
          </a:prstGeom>
          <a:noFill/>
        </p:spPr>
        <p:txBody>
          <a:bodyPr wrap="square" rtlCol="0">
            <a:spAutoFit/>
          </a:bodyPr>
          <a:lstStyle/>
          <a:p>
            <a:r>
              <a:rPr lang="en-US" sz="2400" b="1" u="sng" dirty="0">
                <a:latin typeface="Arial Nova" panose="020B0504020202020204" pitchFamily="34" charset="0"/>
              </a:rPr>
              <a:t>What Management is doing:</a:t>
            </a:r>
          </a:p>
        </p:txBody>
      </p:sp>
      <p:sp>
        <p:nvSpPr>
          <p:cNvPr id="11" name="TextBox 10">
            <a:extLst>
              <a:ext uri="{FF2B5EF4-FFF2-40B4-BE49-F238E27FC236}">
                <a16:creationId xmlns:a16="http://schemas.microsoft.com/office/drawing/2014/main" id="{CFB1310B-11D1-43C1-88B9-ACDB1504EBAE}"/>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1</a:t>
            </a:r>
          </a:p>
        </p:txBody>
      </p:sp>
      <p:sp>
        <p:nvSpPr>
          <p:cNvPr id="9" name="TextBox 8">
            <a:extLst>
              <a:ext uri="{FF2B5EF4-FFF2-40B4-BE49-F238E27FC236}">
                <a16:creationId xmlns:a16="http://schemas.microsoft.com/office/drawing/2014/main" id="{972EF008-276A-4C2C-BF33-A3BE935A6BE6}"/>
              </a:ext>
            </a:extLst>
          </p:cNvPr>
          <p:cNvSpPr txBox="1"/>
          <p:nvPr/>
        </p:nvSpPr>
        <p:spPr>
          <a:xfrm>
            <a:off x="8612777" y="6279634"/>
            <a:ext cx="3579223" cy="353943"/>
          </a:xfrm>
          <a:prstGeom prst="rect">
            <a:avLst/>
          </a:prstGeom>
          <a:noFill/>
        </p:spPr>
        <p:txBody>
          <a:bodyPr wrap="square" rtlCol="0">
            <a:spAutoFit/>
          </a:bodyPr>
          <a:lstStyle/>
          <a:p>
            <a:r>
              <a:rPr lang="en-US" sz="17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sz="17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318690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02EB6B-BA6B-48E5-976B-42285B768785}"/>
              </a:ext>
            </a:extLst>
          </p:cNvPr>
          <p:cNvSpPr>
            <a:spLocks noGrp="1"/>
          </p:cNvSpPr>
          <p:nvPr>
            <p:ph type="title"/>
          </p:nvPr>
        </p:nvSpPr>
        <p:spPr/>
        <p:txBody>
          <a:bodyPr/>
          <a:lstStyle/>
          <a:p>
            <a:r>
              <a:rPr lang="en-US" sz="4400" b="1" dirty="0">
                <a:latin typeface="Arial Nova" panose="020B0504020202020204" pitchFamily="34" charset="0"/>
              </a:rPr>
              <a:t>Telework Eligibility – Section 5.D</a:t>
            </a:r>
          </a:p>
        </p:txBody>
      </p:sp>
      <p:sp>
        <p:nvSpPr>
          <p:cNvPr id="6" name="Content Placeholder 5">
            <a:extLst>
              <a:ext uri="{FF2B5EF4-FFF2-40B4-BE49-F238E27FC236}">
                <a16:creationId xmlns:a16="http://schemas.microsoft.com/office/drawing/2014/main" id="{6FD9B076-E4D0-4F2A-8068-A90BD24EBD39}"/>
              </a:ext>
            </a:extLst>
          </p:cNvPr>
          <p:cNvSpPr>
            <a:spLocks noGrp="1"/>
          </p:cNvSpPr>
          <p:nvPr>
            <p:ph idx="1"/>
          </p:nvPr>
        </p:nvSpPr>
        <p:spPr>
          <a:xfrm>
            <a:off x="1154954" y="2354893"/>
            <a:ext cx="8761413" cy="4090791"/>
          </a:xfrm>
        </p:spPr>
        <p:txBody>
          <a:bodyPr>
            <a:noAutofit/>
          </a:bodyPr>
          <a:lstStyle/>
          <a:p>
            <a:pPr>
              <a:buClr>
                <a:schemeClr val="accent4">
                  <a:lumMod val="75000"/>
                </a:schemeClr>
              </a:buClr>
              <a:buSzPct val="100000"/>
              <a:buFont typeface="+mj-lt"/>
              <a:buAutoNum type="arabicPeriod"/>
            </a:pPr>
            <a:r>
              <a:rPr lang="en-US" sz="2000" dirty="0">
                <a:latin typeface="Arial Nova" panose="020B0504020202020204" pitchFamily="34" charset="0"/>
              </a:rPr>
              <a:t>The proposed telework arrangement is consistent with the operational needs of the Bureau;</a:t>
            </a:r>
          </a:p>
          <a:p>
            <a:pPr>
              <a:buClr>
                <a:schemeClr val="accent4">
                  <a:lumMod val="75000"/>
                </a:schemeClr>
              </a:buClr>
              <a:buSzPct val="100000"/>
              <a:buFont typeface="+mj-lt"/>
              <a:buAutoNum type="arabicPeriod"/>
            </a:pPr>
            <a:r>
              <a:rPr lang="en-US" sz="2000" dirty="0">
                <a:latin typeface="Arial Nova" panose="020B0504020202020204" pitchFamily="34" charset="0"/>
              </a:rPr>
              <a:t>The nature of the work to be performed is suitable for a work-at-home or alternative work site setting and normal workflow requirements are not disrupted;</a:t>
            </a:r>
          </a:p>
          <a:p>
            <a:pPr>
              <a:buClr>
                <a:schemeClr val="accent4">
                  <a:lumMod val="75000"/>
                </a:schemeClr>
              </a:buClr>
              <a:buSzPct val="100000"/>
              <a:buFont typeface="+mj-lt"/>
              <a:buAutoNum type="arabicPeriod"/>
            </a:pPr>
            <a:r>
              <a:rPr lang="en-US" sz="2000" dirty="0">
                <a:latin typeface="Arial Nova" panose="020B0504020202020204" pitchFamily="34" charset="0"/>
              </a:rPr>
              <a:t>Materials and information necessary to perform the duties of the position are capable of being moved to and from the office with data and systems security requirements, including data sensitivity and Privacy Act concerns, being adequately addressed; and</a:t>
            </a:r>
          </a:p>
          <a:p>
            <a:pPr>
              <a:buClr>
                <a:schemeClr val="accent4">
                  <a:lumMod val="75000"/>
                </a:schemeClr>
              </a:buClr>
              <a:buSzPct val="100000"/>
              <a:buFont typeface="+mj-lt"/>
              <a:buAutoNum type="arabicPeriod"/>
            </a:pPr>
            <a:r>
              <a:rPr lang="en-US" sz="2000" dirty="0">
                <a:latin typeface="Arial Nova" panose="020B0504020202020204" pitchFamily="34" charset="0"/>
              </a:rPr>
              <a:t>Work activities are portable and not dependent on the employee being at the Bureau facility. Interaction with co-workers, subordinates, superiors and customers can be performed electronically or by telephone.</a:t>
            </a:r>
          </a:p>
        </p:txBody>
      </p:sp>
      <p:sp>
        <p:nvSpPr>
          <p:cNvPr id="10" name="TextBox 9">
            <a:extLst>
              <a:ext uri="{FF2B5EF4-FFF2-40B4-BE49-F238E27FC236}">
                <a16:creationId xmlns:a16="http://schemas.microsoft.com/office/drawing/2014/main" id="{E6C2FAFB-716F-4062-A55E-11FE17EEF80B}"/>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2</a:t>
            </a:r>
          </a:p>
        </p:txBody>
      </p:sp>
      <p:sp>
        <p:nvSpPr>
          <p:cNvPr id="7" name="TextBox 6">
            <a:extLst>
              <a:ext uri="{FF2B5EF4-FFF2-40B4-BE49-F238E27FC236}">
                <a16:creationId xmlns:a16="http://schemas.microsoft.com/office/drawing/2014/main" id="{CF5D5806-8459-4D8D-B717-3852DBAF9B09}"/>
              </a:ext>
            </a:extLst>
          </p:cNvPr>
          <p:cNvSpPr txBox="1"/>
          <p:nvPr/>
        </p:nvSpPr>
        <p:spPr>
          <a:xfrm>
            <a:off x="8543109" y="6377421"/>
            <a:ext cx="3579223" cy="353943"/>
          </a:xfrm>
          <a:prstGeom prst="rect">
            <a:avLst/>
          </a:prstGeom>
          <a:noFill/>
        </p:spPr>
        <p:txBody>
          <a:bodyPr wrap="square" rtlCol="0">
            <a:spAutoFit/>
          </a:bodyPr>
          <a:lstStyle/>
          <a:p>
            <a:r>
              <a:rPr lang="en-US" sz="17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sz="17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86999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CF1E-95A7-4712-8B1E-3D78E04C359D}"/>
              </a:ext>
            </a:extLst>
          </p:cNvPr>
          <p:cNvSpPr>
            <a:spLocks noGrp="1"/>
          </p:cNvSpPr>
          <p:nvPr>
            <p:ph type="title"/>
          </p:nvPr>
        </p:nvSpPr>
        <p:spPr>
          <a:xfrm>
            <a:off x="739036" y="947920"/>
            <a:ext cx="9657567" cy="728480"/>
          </a:xfrm>
        </p:spPr>
        <p:txBody>
          <a:bodyPr/>
          <a:lstStyle/>
          <a:p>
            <a:r>
              <a:rPr lang="en-US" sz="3800" b="1" dirty="0">
                <a:latin typeface="Arial Nova" panose="020B0504020202020204" pitchFamily="34" charset="0"/>
              </a:rPr>
              <a:t>Telework Frequency Factors – Section 5.E</a:t>
            </a:r>
          </a:p>
        </p:txBody>
      </p:sp>
      <p:sp>
        <p:nvSpPr>
          <p:cNvPr id="3" name="Content Placeholder 2">
            <a:extLst>
              <a:ext uri="{FF2B5EF4-FFF2-40B4-BE49-F238E27FC236}">
                <a16:creationId xmlns:a16="http://schemas.microsoft.com/office/drawing/2014/main" id="{FE94F07E-595A-41B2-BE17-5205F3FA6252}"/>
              </a:ext>
            </a:extLst>
          </p:cNvPr>
          <p:cNvSpPr>
            <a:spLocks noGrp="1"/>
          </p:cNvSpPr>
          <p:nvPr>
            <p:ph idx="1"/>
          </p:nvPr>
        </p:nvSpPr>
        <p:spPr>
          <a:xfrm>
            <a:off x="853857" y="3284556"/>
            <a:ext cx="10484285" cy="3416300"/>
          </a:xfrm>
        </p:spPr>
        <p:txBody>
          <a:bodyPr>
            <a:noAutofit/>
          </a:bodyPr>
          <a:lstStyle/>
          <a:p>
            <a:pPr marL="457200" indent="-457200">
              <a:buClr>
                <a:schemeClr val="accent4">
                  <a:lumMod val="75000"/>
                </a:schemeClr>
              </a:buClr>
              <a:buSzPct val="100000"/>
              <a:buFont typeface="+mj-lt"/>
              <a:buAutoNum type="arabicPeriod"/>
            </a:pPr>
            <a:r>
              <a:rPr lang="en-US" sz="2000" dirty="0">
                <a:latin typeface="Arial Nova" panose="020B0504020202020204" pitchFamily="34" charset="0"/>
              </a:rPr>
              <a:t>Compliance with Privacy Act, security, or health/safety requirements that cannot be adequately addressed at an alternate worksite (e.g., access to material that is only available at a Bureau Facility, may not be removed from the Bureau Facility, and/or is not accessible by computer from the alternate worksite;</a:t>
            </a:r>
          </a:p>
          <a:p>
            <a:pPr marL="457200" indent="-457200">
              <a:buClr>
                <a:schemeClr val="accent4">
                  <a:lumMod val="75000"/>
                </a:schemeClr>
              </a:buClr>
              <a:buSzPct val="100000"/>
              <a:buFont typeface="+mj-lt"/>
              <a:buAutoNum type="arabicPeriod"/>
            </a:pPr>
            <a:r>
              <a:rPr lang="en-US" sz="2000" dirty="0">
                <a:latin typeface="Arial Nova" panose="020B0504020202020204" pitchFamily="34" charset="0"/>
              </a:rPr>
              <a:t>Responsibility for security or building operations of CFPB Facilities;</a:t>
            </a:r>
          </a:p>
          <a:p>
            <a:pPr marL="457200" indent="-457200">
              <a:buClr>
                <a:schemeClr val="accent4">
                  <a:lumMod val="75000"/>
                </a:schemeClr>
              </a:buClr>
              <a:buSzPct val="100000"/>
              <a:buFont typeface="+mj-lt"/>
              <a:buAutoNum type="arabicPeriod"/>
            </a:pPr>
            <a:r>
              <a:rPr lang="en-US" sz="2000" dirty="0">
                <a:latin typeface="Arial Nova" panose="020B0504020202020204" pitchFamily="34" charset="0"/>
              </a:rPr>
              <a:t>Facilities or equipment to perform the job that cannot be made available at the alternate worksite (e.g., hands-on contact with machinery, high-volume printing or photocopying); </a:t>
            </a:r>
          </a:p>
          <a:p>
            <a:pPr marL="457200" indent="-457200">
              <a:buClr>
                <a:schemeClr val="accent4">
                  <a:lumMod val="75000"/>
                </a:schemeClr>
              </a:buClr>
              <a:buSzPct val="100000"/>
              <a:buFont typeface="+mj-lt"/>
              <a:buAutoNum type="arabicPeriod"/>
            </a:pPr>
            <a:r>
              <a:rPr lang="en-US" sz="2000" dirty="0">
                <a:latin typeface="Arial Nova" panose="020B0504020202020204" pitchFamily="34" charset="0"/>
              </a:rPr>
              <a:t>Face-to-face contact (with other employees, internal Bureau customers, external stakeholders, etc.)</a:t>
            </a:r>
          </a:p>
        </p:txBody>
      </p:sp>
      <p:sp>
        <p:nvSpPr>
          <p:cNvPr id="4" name="TextBox 3">
            <a:extLst>
              <a:ext uri="{FF2B5EF4-FFF2-40B4-BE49-F238E27FC236}">
                <a16:creationId xmlns:a16="http://schemas.microsoft.com/office/drawing/2014/main" id="{CB270F0E-F098-4F09-A3B0-2043C81D6FC3}"/>
              </a:ext>
            </a:extLst>
          </p:cNvPr>
          <p:cNvSpPr txBox="1"/>
          <p:nvPr/>
        </p:nvSpPr>
        <p:spPr>
          <a:xfrm>
            <a:off x="673795" y="2268893"/>
            <a:ext cx="10086063" cy="1015663"/>
          </a:xfrm>
          <a:prstGeom prst="rect">
            <a:avLst/>
          </a:prstGeom>
          <a:noFill/>
        </p:spPr>
        <p:txBody>
          <a:bodyPr wrap="square" rtlCol="0">
            <a:spAutoFit/>
          </a:bodyPr>
          <a:lstStyle/>
          <a:p>
            <a:r>
              <a:rPr lang="en-US" sz="2000" i="1" dirty="0">
                <a:latin typeface="Arial Nova" panose="020B0504020202020204" pitchFamily="34" charset="0"/>
              </a:rPr>
              <a:t>Frequency of telework will be determined by the extent to which the employee’s position requires them to perform job duties in-person at a Bureau facility or other location.  </a:t>
            </a:r>
          </a:p>
          <a:p>
            <a:r>
              <a:rPr lang="en-US" sz="2000" i="1" dirty="0">
                <a:latin typeface="Arial Nova" panose="020B0504020202020204" pitchFamily="34" charset="0"/>
              </a:rPr>
              <a:t>Examples of such job duties or responsibilities include:</a:t>
            </a:r>
          </a:p>
        </p:txBody>
      </p:sp>
      <p:sp>
        <p:nvSpPr>
          <p:cNvPr id="5" name="TextBox 4">
            <a:extLst>
              <a:ext uri="{FF2B5EF4-FFF2-40B4-BE49-F238E27FC236}">
                <a16:creationId xmlns:a16="http://schemas.microsoft.com/office/drawing/2014/main" id="{5C3C2C94-50D1-4C8F-80C2-368AFEA4F67C}"/>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3</a:t>
            </a:r>
          </a:p>
        </p:txBody>
      </p:sp>
      <p:sp>
        <p:nvSpPr>
          <p:cNvPr id="6" name="TextBox 5">
            <a:extLst>
              <a:ext uri="{FF2B5EF4-FFF2-40B4-BE49-F238E27FC236}">
                <a16:creationId xmlns:a16="http://schemas.microsoft.com/office/drawing/2014/main" id="{115CC08D-143C-4C29-852F-0C1A14D44F4E}"/>
              </a:ext>
            </a:extLst>
          </p:cNvPr>
          <p:cNvSpPr txBox="1"/>
          <p:nvPr/>
        </p:nvSpPr>
        <p:spPr>
          <a:xfrm>
            <a:off x="8516983" y="6264897"/>
            <a:ext cx="3579223" cy="353943"/>
          </a:xfrm>
          <a:prstGeom prst="rect">
            <a:avLst/>
          </a:prstGeom>
          <a:noFill/>
        </p:spPr>
        <p:txBody>
          <a:bodyPr wrap="square" rtlCol="0">
            <a:spAutoFit/>
          </a:bodyPr>
          <a:lstStyle/>
          <a:p>
            <a:r>
              <a:rPr lang="en-US" sz="17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sz="17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113042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A4AF3-5A8F-4286-9FE6-25CBAAB746DC}"/>
              </a:ext>
            </a:extLst>
          </p:cNvPr>
          <p:cNvSpPr>
            <a:spLocks noGrp="1"/>
          </p:cNvSpPr>
          <p:nvPr>
            <p:ph type="title"/>
          </p:nvPr>
        </p:nvSpPr>
        <p:spPr>
          <a:xfrm>
            <a:off x="663879" y="947920"/>
            <a:ext cx="9670094" cy="728480"/>
          </a:xfrm>
        </p:spPr>
        <p:txBody>
          <a:bodyPr/>
          <a:lstStyle/>
          <a:p>
            <a:pPr algn="ctr"/>
            <a:r>
              <a:rPr lang="en-US" sz="4000" b="1" dirty="0">
                <a:latin typeface="Arial Nova" panose="020B0504020202020204" pitchFamily="34" charset="0"/>
              </a:rPr>
              <a:t>The Problem With Improper “Telework Primary up to 100%” Designations</a:t>
            </a:r>
            <a:endParaRPr lang="en-US" sz="3000" b="1" dirty="0">
              <a:latin typeface="Arial Nova" panose="020B0504020202020204" pitchFamily="34" charset="0"/>
            </a:endParaRPr>
          </a:p>
        </p:txBody>
      </p:sp>
      <p:sp>
        <p:nvSpPr>
          <p:cNvPr id="11" name="Content Placeholder 10">
            <a:extLst>
              <a:ext uri="{FF2B5EF4-FFF2-40B4-BE49-F238E27FC236}">
                <a16:creationId xmlns:a16="http://schemas.microsoft.com/office/drawing/2014/main" id="{F7D95F98-7AEA-4EDA-9300-199F56A0ECE6}"/>
              </a:ext>
            </a:extLst>
          </p:cNvPr>
          <p:cNvSpPr>
            <a:spLocks noGrp="1"/>
          </p:cNvSpPr>
          <p:nvPr>
            <p:ph idx="1"/>
          </p:nvPr>
        </p:nvSpPr>
        <p:spPr>
          <a:xfrm>
            <a:off x="860120" y="2542783"/>
            <a:ext cx="10471759" cy="3807913"/>
          </a:xfrm>
        </p:spPr>
        <p:txBody>
          <a:bodyPr>
            <a:normAutofit/>
          </a:bodyPr>
          <a:lstStyle/>
          <a:p>
            <a:pPr>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Management is not following the agreement we just finished negotiating.</a:t>
            </a:r>
          </a:p>
          <a:p>
            <a:pPr>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Too much supervisor discretion.</a:t>
            </a:r>
          </a:p>
          <a:p>
            <a:pPr>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Employees can be required to report to the office more frequently.</a:t>
            </a:r>
          </a:p>
          <a:p>
            <a:pPr>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Management gets to control where you live.</a:t>
            </a:r>
          </a:p>
          <a:p>
            <a:pPr>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Management can play favorites to give individuals they like a Remote designation as a “retention tool,” which we know leads to inequity. </a:t>
            </a:r>
          </a:p>
          <a:p>
            <a:pPr>
              <a:spcAft>
                <a:spcPts val="1000"/>
              </a:spcAft>
              <a:buClr>
                <a:schemeClr val="accent4">
                  <a:lumMod val="75000"/>
                </a:schemeClr>
              </a:buClr>
              <a:buSzPct val="100000"/>
              <a:buFont typeface="+mj-lt"/>
              <a:buAutoNum type="arabicPeriod"/>
            </a:pPr>
            <a:r>
              <a:rPr lang="en-US" sz="2000" dirty="0">
                <a:latin typeface="Arial Nova" panose="020B0504020202020204" pitchFamily="34" charset="0"/>
              </a:rPr>
              <a:t>Only available to people who live within the locality pay area of their assigned office.</a:t>
            </a:r>
          </a:p>
          <a:p>
            <a:pPr marL="0" indent="0">
              <a:buClr>
                <a:schemeClr val="accent4">
                  <a:lumMod val="75000"/>
                </a:schemeClr>
              </a:buClr>
              <a:buNone/>
            </a:pPr>
            <a:endParaRPr lang="en-US" sz="2000" dirty="0">
              <a:latin typeface="Arial Nova" panose="020B0504020202020204" pitchFamily="34" charset="0"/>
            </a:endParaRPr>
          </a:p>
        </p:txBody>
      </p:sp>
      <p:sp>
        <p:nvSpPr>
          <p:cNvPr id="13" name="TextBox 12">
            <a:extLst>
              <a:ext uri="{FF2B5EF4-FFF2-40B4-BE49-F238E27FC236}">
                <a16:creationId xmlns:a16="http://schemas.microsoft.com/office/drawing/2014/main" id="{28E2500F-1D6B-423B-B5B3-D4EDB7A48C00}"/>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4</a:t>
            </a:r>
          </a:p>
        </p:txBody>
      </p:sp>
      <p:sp>
        <p:nvSpPr>
          <p:cNvPr id="5" name="TextBox 4">
            <a:extLst>
              <a:ext uri="{FF2B5EF4-FFF2-40B4-BE49-F238E27FC236}">
                <a16:creationId xmlns:a16="http://schemas.microsoft.com/office/drawing/2014/main" id="{4B265349-2000-42B5-895B-A89756060813}"/>
              </a:ext>
            </a:extLst>
          </p:cNvPr>
          <p:cNvSpPr txBox="1"/>
          <p:nvPr/>
        </p:nvSpPr>
        <p:spPr>
          <a:xfrm>
            <a:off x="8456023" y="6238771"/>
            <a:ext cx="3579223" cy="353943"/>
          </a:xfrm>
          <a:prstGeom prst="rect">
            <a:avLst/>
          </a:prstGeom>
          <a:noFill/>
        </p:spPr>
        <p:txBody>
          <a:bodyPr wrap="square" rtlCol="0">
            <a:spAutoFit/>
          </a:bodyPr>
          <a:lstStyle/>
          <a:p>
            <a:r>
              <a:rPr lang="en-US" sz="17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sz="17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2570220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C56C-1F89-42A0-8FD0-AC3DEB55AEEE}"/>
              </a:ext>
            </a:extLst>
          </p:cNvPr>
          <p:cNvSpPr>
            <a:spLocks noGrp="1"/>
          </p:cNvSpPr>
          <p:nvPr>
            <p:ph type="title"/>
          </p:nvPr>
        </p:nvSpPr>
        <p:spPr/>
        <p:txBody>
          <a:bodyPr/>
          <a:lstStyle/>
          <a:p>
            <a:pPr algn="ctr"/>
            <a:r>
              <a:rPr lang="en-US" sz="4400" b="1" dirty="0">
                <a:latin typeface="Arial Nova" panose="020B0504020202020204" pitchFamily="34" charset="0"/>
              </a:rPr>
              <a:t>The Selection Process: Things to Keep in Mind</a:t>
            </a:r>
          </a:p>
        </p:txBody>
      </p:sp>
      <p:sp>
        <p:nvSpPr>
          <p:cNvPr id="3" name="Content Placeholder 2">
            <a:extLst>
              <a:ext uri="{FF2B5EF4-FFF2-40B4-BE49-F238E27FC236}">
                <a16:creationId xmlns:a16="http://schemas.microsoft.com/office/drawing/2014/main" id="{4B318F91-DB29-42A9-80E3-21CE2E8EDBFA}"/>
              </a:ext>
            </a:extLst>
          </p:cNvPr>
          <p:cNvSpPr>
            <a:spLocks noGrp="1"/>
          </p:cNvSpPr>
          <p:nvPr>
            <p:ph idx="1"/>
          </p:nvPr>
        </p:nvSpPr>
        <p:spPr>
          <a:xfrm>
            <a:off x="1148219" y="2430049"/>
            <a:ext cx="9895562" cy="4171167"/>
          </a:xfrm>
        </p:spPr>
        <p:txBody>
          <a:bodyPr>
            <a:normAutofit fontScale="92500" lnSpcReduction="20000"/>
          </a:bodyPr>
          <a:lstStyle/>
          <a:p>
            <a:pPr>
              <a:buClr>
                <a:srgbClr val="7030A0"/>
              </a:buClr>
              <a:buSzPct val="100000"/>
            </a:pPr>
            <a:r>
              <a:rPr lang="en-US" sz="2000" b="1" dirty="0">
                <a:latin typeface="Arial Nova" panose="020B0504020202020204" pitchFamily="34" charset="0"/>
              </a:rPr>
              <a:t>Know the criteria </a:t>
            </a:r>
            <a:r>
              <a:rPr lang="en-US" sz="2000" dirty="0">
                <a:latin typeface="Arial Nova" panose="020B0504020202020204" pitchFamily="34" charset="0"/>
              </a:rPr>
              <a:t>supervisors must consider when determining telework frequency (have a copy in front of you when you meet to discuss).</a:t>
            </a:r>
          </a:p>
          <a:p>
            <a:pPr>
              <a:buClr>
                <a:srgbClr val="7030A0"/>
              </a:buClr>
              <a:buSzPct val="100000"/>
            </a:pPr>
            <a:r>
              <a:rPr lang="en-US" sz="2000" b="1" dirty="0">
                <a:latin typeface="Arial Nova" panose="020B0504020202020204" pitchFamily="34" charset="0"/>
              </a:rPr>
              <a:t>All employees </a:t>
            </a:r>
            <a:r>
              <a:rPr lang="en-US" sz="2000" dirty="0">
                <a:latin typeface="Arial Nova" panose="020B0504020202020204" pitchFamily="34" charset="0"/>
              </a:rPr>
              <a:t>are eligible for flexible schedule options</a:t>
            </a:r>
          </a:p>
          <a:p>
            <a:pPr lvl="1">
              <a:buClr>
                <a:srgbClr val="7030A0"/>
              </a:buClr>
              <a:buSzPct val="100000"/>
            </a:pPr>
            <a:r>
              <a:rPr lang="en-US" sz="1800" dirty="0">
                <a:latin typeface="Arial Nova" panose="020B0504020202020204" pitchFamily="34" charset="0"/>
              </a:rPr>
              <a:t>Gliding</a:t>
            </a:r>
          </a:p>
          <a:p>
            <a:pPr lvl="1">
              <a:buClr>
                <a:srgbClr val="7030A0"/>
              </a:buClr>
              <a:buSzPct val="100000"/>
            </a:pPr>
            <a:r>
              <a:rPr lang="en-US" sz="1800" dirty="0">
                <a:latin typeface="Arial Nova" panose="020B0504020202020204" pitchFamily="34" charset="0"/>
              </a:rPr>
              <a:t>Custom – 5/4/9, 4/10, noncontiguous hours</a:t>
            </a:r>
          </a:p>
          <a:p>
            <a:pPr>
              <a:buClr>
                <a:srgbClr val="7030A0"/>
              </a:buClr>
              <a:buSzPct val="100000"/>
            </a:pPr>
            <a:r>
              <a:rPr lang="en-US" sz="2000" dirty="0">
                <a:latin typeface="Arial Nova" panose="020B0504020202020204" pitchFamily="34" charset="0"/>
              </a:rPr>
              <a:t>If your supervisor says they will not approve the amount of telework or type of work schedule you want, </a:t>
            </a:r>
            <a:r>
              <a:rPr lang="en-US" sz="2000" b="1" dirty="0">
                <a:latin typeface="Arial Nova" panose="020B0504020202020204" pitchFamily="34" charset="0"/>
              </a:rPr>
              <a:t>ask them why </a:t>
            </a:r>
            <a:r>
              <a:rPr lang="en-US" sz="2000" dirty="0">
                <a:latin typeface="Arial Nova" panose="020B0504020202020204" pitchFamily="34" charset="0"/>
              </a:rPr>
              <a:t>(and then let us know).</a:t>
            </a:r>
          </a:p>
          <a:p>
            <a:pPr>
              <a:buClr>
                <a:srgbClr val="7030A0"/>
              </a:buClr>
              <a:buSzPct val="100000"/>
            </a:pPr>
            <a:r>
              <a:rPr lang="en-US" sz="2000" dirty="0">
                <a:latin typeface="Arial Nova" panose="020B0504020202020204" pitchFamily="34" charset="0"/>
              </a:rPr>
              <a:t>During the selection process in ServiceNow, </a:t>
            </a:r>
            <a:r>
              <a:rPr lang="en-US" sz="2000" b="1" dirty="0">
                <a:latin typeface="Arial Nova" panose="020B0504020202020204" pitchFamily="34" charset="0"/>
              </a:rPr>
              <a:t>request the number of telework days and work schedule YOU want</a:t>
            </a:r>
            <a:r>
              <a:rPr lang="en-US" sz="2000" dirty="0">
                <a:latin typeface="Arial Nova" panose="020B0504020202020204" pitchFamily="34" charset="0"/>
              </a:rPr>
              <a:t> (even if your supervisor told you they won’t be approved).</a:t>
            </a:r>
            <a:endParaRPr lang="en-US" sz="2000" b="1" dirty="0">
              <a:latin typeface="Arial Nova" panose="020B0504020202020204" pitchFamily="34" charset="0"/>
            </a:endParaRPr>
          </a:p>
          <a:p>
            <a:pPr lvl="1">
              <a:buClr>
                <a:srgbClr val="7030A0"/>
              </a:buClr>
              <a:buSzPct val="100000"/>
            </a:pPr>
            <a:r>
              <a:rPr lang="en-US" sz="2000" dirty="0">
                <a:latin typeface="Arial Nova" panose="020B0504020202020204" pitchFamily="34" charset="0"/>
              </a:rPr>
              <a:t>Supervisor will have to officially deny it and provide reasons why in writing.</a:t>
            </a:r>
          </a:p>
          <a:p>
            <a:pPr lvl="1">
              <a:buClr>
                <a:srgbClr val="7030A0"/>
              </a:buClr>
              <a:buSzPct val="100000"/>
            </a:pPr>
            <a:r>
              <a:rPr lang="en-US" sz="2000" dirty="0">
                <a:latin typeface="Arial Nova" panose="020B0504020202020204" pitchFamily="34" charset="0"/>
              </a:rPr>
              <a:t>Allows NTEU to track denials to look for violations of the agreement and signs of improper bias.</a:t>
            </a:r>
          </a:p>
        </p:txBody>
      </p:sp>
      <p:sp>
        <p:nvSpPr>
          <p:cNvPr id="4" name="TextBox 3">
            <a:extLst>
              <a:ext uri="{FF2B5EF4-FFF2-40B4-BE49-F238E27FC236}">
                <a16:creationId xmlns:a16="http://schemas.microsoft.com/office/drawing/2014/main" id="{5F8290D4-4094-4A75-A214-0973C688B9E7}"/>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5</a:t>
            </a:r>
          </a:p>
        </p:txBody>
      </p:sp>
      <p:sp>
        <p:nvSpPr>
          <p:cNvPr id="5" name="TextBox 4">
            <a:extLst>
              <a:ext uri="{FF2B5EF4-FFF2-40B4-BE49-F238E27FC236}">
                <a16:creationId xmlns:a16="http://schemas.microsoft.com/office/drawing/2014/main" id="{DB76340C-EE93-4AB7-B1FD-75B62E747C2C}"/>
              </a:ext>
            </a:extLst>
          </p:cNvPr>
          <p:cNvSpPr txBox="1"/>
          <p:nvPr/>
        </p:nvSpPr>
        <p:spPr>
          <a:xfrm>
            <a:off x="8447314" y="6247273"/>
            <a:ext cx="3579223" cy="353943"/>
          </a:xfrm>
          <a:prstGeom prst="rect">
            <a:avLst/>
          </a:prstGeom>
          <a:noFill/>
        </p:spPr>
        <p:txBody>
          <a:bodyPr wrap="square" rtlCol="0">
            <a:spAutoFit/>
          </a:bodyPr>
          <a:lstStyle/>
          <a:p>
            <a:r>
              <a:rPr lang="en-US" sz="17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sz="17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151048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C56C-1F89-42A0-8FD0-AC3DEB55AEEE}"/>
              </a:ext>
            </a:extLst>
          </p:cNvPr>
          <p:cNvSpPr>
            <a:spLocks noGrp="1"/>
          </p:cNvSpPr>
          <p:nvPr>
            <p:ph type="title"/>
          </p:nvPr>
        </p:nvSpPr>
        <p:spPr/>
        <p:txBody>
          <a:bodyPr/>
          <a:lstStyle/>
          <a:p>
            <a:pPr algn="ctr"/>
            <a:r>
              <a:rPr lang="en-US" sz="4400" b="1" dirty="0">
                <a:latin typeface="Arial Nova" panose="020B0504020202020204" pitchFamily="34" charset="0"/>
              </a:rPr>
              <a:t>What is the Union Doing?</a:t>
            </a:r>
          </a:p>
        </p:txBody>
      </p:sp>
      <p:sp>
        <p:nvSpPr>
          <p:cNvPr id="3" name="Content Placeholder 2">
            <a:extLst>
              <a:ext uri="{FF2B5EF4-FFF2-40B4-BE49-F238E27FC236}">
                <a16:creationId xmlns:a16="http://schemas.microsoft.com/office/drawing/2014/main" id="{4B318F91-DB29-42A9-80E3-21CE2E8EDBFA}"/>
              </a:ext>
            </a:extLst>
          </p:cNvPr>
          <p:cNvSpPr>
            <a:spLocks noGrp="1"/>
          </p:cNvSpPr>
          <p:nvPr>
            <p:ph idx="1"/>
          </p:nvPr>
        </p:nvSpPr>
        <p:spPr>
          <a:xfrm>
            <a:off x="1148219" y="2430049"/>
            <a:ext cx="9895562" cy="4171167"/>
          </a:xfrm>
        </p:spPr>
        <p:txBody>
          <a:bodyPr>
            <a:noAutofit/>
          </a:bodyPr>
          <a:lstStyle/>
          <a:p>
            <a:pPr>
              <a:buClr>
                <a:srgbClr val="7030A0"/>
              </a:buClr>
              <a:buSzPct val="100000"/>
            </a:pPr>
            <a:r>
              <a:rPr lang="en-US" sz="2500" dirty="0">
                <a:latin typeface="Arial Nova" panose="020B0504020202020204" pitchFamily="34" charset="0"/>
              </a:rPr>
              <a:t>Filing Grievances</a:t>
            </a:r>
          </a:p>
          <a:p>
            <a:pPr lvl="1">
              <a:buClr>
                <a:srgbClr val="7030A0"/>
              </a:buClr>
              <a:buSzPct val="100000"/>
              <a:buFont typeface="Wingdings" panose="05000000000000000000" pitchFamily="2" charset="2"/>
              <a:buChar char="§"/>
            </a:pPr>
            <a:r>
              <a:rPr lang="en-US" sz="2500" dirty="0">
                <a:latin typeface="Arial Nova" panose="020B0504020202020204" pitchFamily="34" charset="0"/>
              </a:rPr>
              <a:t>Work Location Designations mass grievance – deadline to submit is Oct 24</a:t>
            </a:r>
          </a:p>
          <a:p>
            <a:pPr lvl="1">
              <a:buClr>
                <a:srgbClr val="7030A0"/>
              </a:buClr>
              <a:buSzPct val="100000"/>
              <a:buFont typeface="Wingdings" panose="05000000000000000000" pitchFamily="2" charset="2"/>
              <a:buChar char="§"/>
            </a:pPr>
            <a:r>
              <a:rPr lang="en-US" sz="2500" dirty="0">
                <a:latin typeface="Arial Nova" panose="020B0504020202020204" pitchFamily="34" charset="0"/>
              </a:rPr>
              <a:t>Work Schedules for Examiners mass grievance – deadline to submit is Oct. 26</a:t>
            </a:r>
          </a:p>
          <a:p>
            <a:pPr lvl="1">
              <a:spcAft>
                <a:spcPts val="1000"/>
              </a:spcAft>
              <a:buClr>
                <a:srgbClr val="7030A0"/>
              </a:buClr>
              <a:buSzPct val="100000"/>
              <a:buFont typeface="Wingdings" panose="05000000000000000000" pitchFamily="2" charset="2"/>
              <a:buChar char="§"/>
            </a:pPr>
            <a:r>
              <a:rPr lang="en-US" sz="2500" dirty="0">
                <a:latin typeface="Arial Nova" panose="020B0504020202020204" pitchFamily="34" charset="0"/>
              </a:rPr>
              <a:t>Contact any steward or remote work bargaining committee member</a:t>
            </a:r>
          </a:p>
          <a:p>
            <a:pPr>
              <a:buClr>
                <a:srgbClr val="7030A0"/>
              </a:buClr>
              <a:buSzPct val="100000"/>
            </a:pPr>
            <a:r>
              <a:rPr lang="en-US" sz="2500" dirty="0">
                <a:latin typeface="Arial Nova" panose="020B0504020202020204" pitchFamily="34" charset="0"/>
              </a:rPr>
              <a:t>Organizing Actions</a:t>
            </a:r>
          </a:p>
        </p:txBody>
      </p:sp>
      <p:sp>
        <p:nvSpPr>
          <p:cNvPr id="4" name="TextBox 3">
            <a:extLst>
              <a:ext uri="{FF2B5EF4-FFF2-40B4-BE49-F238E27FC236}">
                <a16:creationId xmlns:a16="http://schemas.microsoft.com/office/drawing/2014/main" id="{FBC6D064-0FF8-4EA3-8094-0E254B1A66FF}"/>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6</a:t>
            </a:r>
          </a:p>
        </p:txBody>
      </p:sp>
      <p:sp>
        <p:nvSpPr>
          <p:cNvPr id="5" name="TextBox 4">
            <a:extLst>
              <a:ext uri="{FF2B5EF4-FFF2-40B4-BE49-F238E27FC236}">
                <a16:creationId xmlns:a16="http://schemas.microsoft.com/office/drawing/2014/main" id="{11342048-5069-47E7-896A-3A7838FBC10E}"/>
              </a:ext>
            </a:extLst>
          </p:cNvPr>
          <p:cNvSpPr txBox="1"/>
          <p:nvPr/>
        </p:nvSpPr>
        <p:spPr>
          <a:xfrm>
            <a:off x="8360228" y="6247273"/>
            <a:ext cx="3579223" cy="353943"/>
          </a:xfrm>
          <a:prstGeom prst="rect">
            <a:avLst/>
          </a:prstGeom>
          <a:noFill/>
        </p:spPr>
        <p:txBody>
          <a:bodyPr wrap="square" rtlCol="0">
            <a:spAutoFit/>
          </a:bodyPr>
          <a:lstStyle/>
          <a:p>
            <a:r>
              <a:rPr lang="en-US" sz="17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sz="17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327098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D6019-D494-44B6-BF57-86207331D917}"/>
              </a:ext>
            </a:extLst>
          </p:cNvPr>
          <p:cNvSpPr>
            <a:spLocks noGrp="1"/>
          </p:cNvSpPr>
          <p:nvPr>
            <p:ph type="ctrTitle"/>
          </p:nvPr>
        </p:nvSpPr>
        <p:spPr>
          <a:xfrm>
            <a:off x="1683171" y="2754809"/>
            <a:ext cx="8825658" cy="1348381"/>
          </a:xfrm>
        </p:spPr>
        <p:txBody>
          <a:bodyPr/>
          <a:lstStyle/>
          <a:p>
            <a:pPr algn="ctr"/>
            <a:r>
              <a:rPr lang="en-US" sz="8000" dirty="0">
                <a:latin typeface="Arial Nova" panose="020B0504020202020204" pitchFamily="34" charset="0"/>
              </a:rPr>
              <a:t>Q&amp;A</a:t>
            </a:r>
          </a:p>
        </p:txBody>
      </p:sp>
      <p:sp>
        <p:nvSpPr>
          <p:cNvPr id="4" name="TextBox 3">
            <a:extLst>
              <a:ext uri="{FF2B5EF4-FFF2-40B4-BE49-F238E27FC236}">
                <a16:creationId xmlns:a16="http://schemas.microsoft.com/office/drawing/2014/main" id="{FF9EB0F0-0582-43CF-9BCD-B63144FBF847}"/>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7</a:t>
            </a:r>
          </a:p>
        </p:txBody>
      </p:sp>
      <p:sp>
        <p:nvSpPr>
          <p:cNvPr id="5" name="TextBox 4">
            <a:extLst>
              <a:ext uri="{FF2B5EF4-FFF2-40B4-BE49-F238E27FC236}">
                <a16:creationId xmlns:a16="http://schemas.microsoft.com/office/drawing/2014/main" id="{4EF29B96-3887-4B1C-A37E-1485FC5918FA}"/>
              </a:ext>
            </a:extLst>
          </p:cNvPr>
          <p:cNvSpPr txBox="1"/>
          <p:nvPr/>
        </p:nvSpPr>
        <p:spPr>
          <a:xfrm>
            <a:off x="7811588" y="5871885"/>
            <a:ext cx="3579223" cy="353943"/>
          </a:xfrm>
          <a:prstGeom prst="rect">
            <a:avLst/>
          </a:prstGeom>
          <a:noFill/>
        </p:spPr>
        <p:txBody>
          <a:bodyPr wrap="square" rtlCol="0">
            <a:spAutoFit/>
          </a:bodyPr>
          <a:lstStyle/>
          <a:p>
            <a:r>
              <a:rPr lang="en-US" sz="1700" b="1" u="sng" dirty="0">
                <a:solidFill>
                  <a:schemeClr val="bg1"/>
                </a:solidFill>
                <a:effectLst/>
                <a:latin typeface="Arial Nova" panose="020B050402020202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https://nteu335.org/remote-work/</a:t>
            </a:r>
            <a:endParaRPr lang="en-US" sz="1700" b="1" dirty="0">
              <a:solidFill>
                <a:schemeClr val="bg1"/>
              </a:solidFill>
              <a:latin typeface="Arial Nova" panose="020B0504020202020204" pitchFamily="34" charset="0"/>
            </a:endParaRPr>
          </a:p>
        </p:txBody>
      </p:sp>
    </p:spTree>
    <p:extLst>
      <p:ext uri="{BB962C8B-B14F-4D97-AF65-F5344CB8AC3E}">
        <p14:creationId xmlns:p14="http://schemas.microsoft.com/office/powerpoint/2010/main" val="1788756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C56C-1F89-42A0-8FD0-AC3DEB55AEEE}"/>
              </a:ext>
            </a:extLst>
          </p:cNvPr>
          <p:cNvSpPr>
            <a:spLocks noGrp="1"/>
          </p:cNvSpPr>
          <p:nvPr>
            <p:ph type="title"/>
          </p:nvPr>
        </p:nvSpPr>
        <p:spPr/>
        <p:txBody>
          <a:bodyPr/>
          <a:lstStyle/>
          <a:p>
            <a:pPr algn="ctr"/>
            <a:r>
              <a:rPr lang="en-US" sz="4400" b="1" dirty="0">
                <a:latin typeface="Arial Nova" panose="020B0504020202020204" pitchFamily="34" charset="0"/>
              </a:rPr>
              <a:t>What Can You Do?</a:t>
            </a:r>
          </a:p>
        </p:txBody>
      </p:sp>
      <p:sp>
        <p:nvSpPr>
          <p:cNvPr id="3" name="Content Placeholder 2">
            <a:extLst>
              <a:ext uri="{FF2B5EF4-FFF2-40B4-BE49-F238E27FC236}">
                <a16:creationId xmlns:a16="http://schemas.microsoft.com/office/drawing/2014/main" id="{4B318F91-DB29-42A9-80E3-21CE2E8EDBFA}"/>
              </a:ext>
            </a:extLst>
          </p:cNvPr>
          <p:cNvSpPr>
            <a:spLocks noGrp="1"/>
          </p:cNvSpPr>
          <p:nvPr>
            <p:ph idx="1"/>
          </p:nvPr>
        </p:nvSpPr>
        <p:spPr>
          <a:xfrm>
            <a:off x="626301" y="2329841"/>
            <a:ext cx="10784910" cy="4271375"/>
          </a:xfrm>
        </p:spPr>
        <p:txBody>
          <a:bodyPr>
            <a:noAutofit/>
          </a:bodyPr>
          <a:lstStyle/>
          <a:p>
            <a:pPr>
              <a:spcAft>
                <a:spcPts val="1000"/>
              </a:spcAft>
              <a:buClr>
                <a:srgbClr val="7030A0"/>
              </a:buClr>
              <a:buSzPct val="100000"/>
            </a:pPr>
            <a:r>
              <a:rPr lang="en-US" sz="2500" dirty="0">
                <a:latin typeface="Arial Nova" panose="020B0504020202020204" pitchFamily="34" charset="0"/>
              </a:rPr>
              <a:t>Help Us Gather Evidence</a:t>
            </a:r>
          </a:p>
          <a:p>
            <a:pPr marL="914400" lvl="1" indent="-457200">
              <a:spcAft>
                <a:spcPts val="1000"/>
              </a:spcAft>
              <a:buClr>
                <a:srgbClr val="7030A0"/>
              </a:buClr>
              <a:buSzPct val="100000"/>
              <a:buFont typeface="+mj-lt"/>
              <a:buAutoNum type="arabicPeriod"/>
            </a:pPr>
            <a:r>
              <a:rPr lang="en-US" sz="2500" dirty="0">
                <a:latin typeface="Arial Nova" panose="020B0504020202020204" pitchFamily="34" charset="0"/>
              </a:rPr>
              <a:t>Look up your position to see Management’s reasons you can’t be Remote: </a:t>
            </a:r>
            <a:r>
              <a:rPr lang="en-US" sz="2500" dirty="0">
                <a:solidFill>
                  <a:schemeClr val="accent4">
                    <a:lumMod val="75000"/>
                  </a:schemeClr>
                </a:solidFill>
                <a:latin typeface="Arial Nova" panose="020B0504020202020204" pitchFamily="34" charset="0"/>
                <a:hlinkClick r:id="rId2">
                  <a:extLst>
                    <a:ext uri="{A12FA001-AC4F-418D-AE19-62706E023703}">
                      <ahyp:hlinkClr xmlns:ahyp="http://schemas.microsoft.com/office/drawing/2018/hyperlinkcolor" val="tx"/>
                    </a:ext>
                  </a:extLst>
                </a:hlinkClick>
              </a:rPr>
              <a:t>https://nteu335.org/copy-of-final-wled-bu-positions-for-nteu-9-28-2022/</a:t>
            </a:r>
            <a:endParaRPr lang="en-US" sz="2500" dirty="0">
              <a:solidFill>
                <a:schemeClr val="accent4">
                  <a:lumMod val="75000"/>
                </a:schemeClr>
              </a:solidFill>
              <a:latin typeface="Arial Nova" panose="020B0504020202020204" pitchFamily="34" charset="0"/>
            </a:endParaRPr>
          </a:p>
          <a:p>
            <a:pPr marL="914400" lvl="1" indent="-457200">
              <a:buClr>
                <a:srgbClr val="7030A0"/>
              </a:buClr>
              <a:buSzPct val="100000"/>
              <a:buFont typeface="+mj-lt"/>
              <a:buAutoNum type="arabicPeriod"/>
            </a:pPr>
            <a:r>
              <a:rPr lang="en-US" sz="2500" dirty="0">
                <a:latin typeface="Arial Nova" panose="020B0504020202020204" pitchFamily="34" charset="0"/>
              </a:rPr>
              <a:t>Take the Remote Work Location Designation Survey (even if you are happy with your designation): </a:t>
            </a:r>
            <a:r>
              <a:rPr lang="en-US" sz="2500" dirty="0">
                <a:solidFill>
                  <a:schemeClr val="accent4">
                    <a:lumMod val="75000"/>
                  </a:schemeClr>
                </a:solidFill>
                <a:latin typeface="Arial Nova" panose="020B0504020202020204" pitchFamily="34" charset="0"/>
                <a:hlinkClick r:id="rId3">
                  <a:extLst>
                    <a:ext uri="{A12FA001-AC4F-418D-AE19-62706E023703}">
                      <ahyp:hlinkClr xmlns:ahyp="http://schemas.microsoft.com/office/drawing/2018/hyperlinkcolor" val="tx"/>
                    </a:ext>
                  </a:extLst>
                </a:hlinkClick>
              </a:rPr>
              <a:t>https://forms.gle/FpNGk5ACx2JxDPYX7</a:t>
            </a:r>
            <a:r>
              <a:rPr lang="en-US" sz="2500" dirty="0">
                <a:solidFill>
                  <a:schemeClr val="accent4">
                    <a:lumMod val="75000"/>
                  </a:schemeClr>
                </a:solidFill>
                <a:latin typeface="Arial Nova" panose="020B0504020202020204" pitchFamily="34" charset="0"/>
              </a:rPr>
              <a:t> </a:t>
            </a:r>
          </a:p>
        </p:txBody>
      </p:sp>
      <p:sp>
        <p:nvSpPr>
          <p:cNvPr id="4" name="TextBox 3">
            <a:extLst>
              <a:ext uri="{FF2B5EF4-FFF2-40B4-BE49-F238E27FC236}">
                <a16:creationId xmlns:a16="http://schemas.microsoft.com/office/drawing/2014/main" id="{C62C9ECF-CA8F-4944-B660-414410B51BA7}"/>
              </a:ext>
            </a:extLst>
          </p:cNvPr>
          <p:cNvSpPr txBox="1"/>
          <p:nvPr/>
        </p:nvSpPr>
        <p:spPr>
          <a:xfrm>
            <a:off x="10434181" y="162811"/>
            <a:ext cx="688931" cy="646331"/>
          </a:xfrm>
          <a:prstGeom prst="rect">
            <a:avLst/>
          </a:prstGeom>
          <a:noFill/>
        </p:spPr>
        <p:txBody>
          <a:bodyPr wrap="square" rtlCol="0">
            <a:spAutoFit/>
          </a:bodyPr>
          <a:lstStyle/>
          <a:p>
            <a:pPr algn="ctr"/>
            <a:r>
              <a:rPr lang="en-US" sz="3600" dirty="0">
                <a:latin typeface="Arial Nova" panose="020B0504020202020204" pitchFamily="34" charset="0"/>
              </a:rPr>
              <a:t>8</a:t>
            </a:r>
          </a:p>
        </p:txBody>
      </p:sp>
      <p:sp>
        <p:nvSpPr>
          <p:cNvPr id="5" name="TextBox 4">
            <a:extLst>
              <a:ext uri="{FF2B5EF4-FFF2-40B4-BE49-F238E27FC236}">
                <a16:creationId xmlns:a16="http://schemas.microsoft.com/office/drawing/2014/main" id="{76B8A29A-DD20-4AC5-8F49-711E77322E59}"/>
              </a:ext>
            </a:extLst>
          </p:cNvPr>
          <p:cNvSpPr txBox="1"/>
          <p:nvPr/>
        </p:nvSpPr>
        <p:spPr>
          <a:xfrm>
            <a:off x="8395062" y="6247273"/>
            <a:ext cx="3579223" cy="353943"/>
          </a:xfrm>
          <a:prstGeom prst="rect">
            <a:avLst/>
          </a:prstGeom>
          <a:noFill/>
        </p:spPr>
        <p:txBody>
          <a:bodyPr wrap="square" rtlCol="0">
            <a:spAutoFit/>
          </a:bodyPr>
          <a:lstStyle/>
          <a:p>
            <a:r>
              <a:rPr lang="en-US" sz="1700" b="1" u="sng" dirty="0">
                <a:solidFill>
                  <a:schemeClr val="accent4">
                    <a:lumMod val="75000"/>
                  </a:schemeClr>
                </a:solidFill>
                <a:effectLst/>
                <a:latin typeface="Arial Nova" panose="020B050402020202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https://nteu335.org/remote-work/</a:t>
            </a:r>
            <a:endParaRPr lang="en-US" sz="1700" b="1" dirty="0">
              <a:solidFill>
                <a:schemeClr val="accent4">
                  <a:lumMod val="75000"/>
                </a:schemeClr>
              </a:solidFill>
              <a:latin typeface="Arial Nova" panose="020B0504020202020204" pitchFamily="34" charset="0"/>
            </a:endParaRPr>
          </a:p>
        </p:txBody>
      </p:sp>
    </p:spTree>
    <p:extLst>
      <p:ext uri="{BB962C8B-B14F-4D97-AF65-F5344CB8AC3E}">
        <p14:creationId xmlns:p14="http://schemas.microsoft.com/office/powerpoint/2010/main" val="3558010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188</TotalTime>
  <Words>886</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Nova</vt:lpstr>
      <vt:lpstr>Century Gothic</vt:lpstr>
      <vt:lpstr>Wingdings</vt:lpstr>
      <vt:lpstr>Wingdings 3</vt:lpstr>
      <vt:lpstr>Ion Boardroom</vt:lpstr>
      <vt:lpstr>IMPLEMENTATION ISSUES WITH CFPB NEXT</vt:lpstr>
      <vt:lpstr>Management Is Not Following  Our Agreement</vt:lpstr>
      <vt:lpstr>Telework Eligibility – Section 5.D</vt:lpstr>
      <vt:lpstr>Telework Frequency Factors – Section 5.E</vt:lpstr>
      <vt:lpstr>The Problem With Improper “Telework Primary up to 100%” Designations</vt:lpstr>
      <vt:lpstr>The Selection Process: Things to Keep in Mind</vt:lpstr>
      <vt:lpstr>What is the Union Doing?</vt:lpstr>
      <vt:lpstr>Q&amp;A</vt:lpstr>
      <vt:lpstr>What Can You Do?</vt:lpstr>
      <vt:lpstr>What Can You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Coleman</dc:creator>
  <cp:lastModifiedBy>Rebecca Coleman</cp:lastModifiedBy>
  <cp:revision>1</cp:revision>
  <dcterms:created xsi:type="dcterms:W3CDTF">2022-10-06T12:58:23Z</dcterms:created>
  <dcterms:modified xsi:type="dcterms:W3CDTF">2022-10-06T16:55:12Z</dcterms:modified>
</cp:coreProperties>
</file>